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6" r:id="rId5"/>
    <p:sldId id="258" r:id="rId6"/>
    <p:sldId id="263" r:id="rId7"/>
    <p:sldId id="260" r:id="rId8"/>
    <p:sldId id="268" r:id="rId9"/>
    <p:sldId id="269" r:id="rId10"/>
    <p:sldId id="267" r:id="rId11"/>
    <p:sldId id="270" r:id="rId12"/>
    <p:sldId id="271" r:id="rId13"/>
    <p:sldId id="259" r:id="rId14"/>
    <p:sldId id="261" r:id="rId15"/>
    <p:sldId id="262" r:id="rId16"/>
    <p:sldId id="264" r:id="rId17"/>
    <p:sldId id="265" r:id="rId18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0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52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4753694537637476E-2"/>
          <c:y val="0"/>
          <c:w val="0.72302299134488945"/>
          <c:h val="1"/>
        </c:manualLayout>
      </c:layout>
      <c:pie3DChart>
        <c:varyColors val="1"/>
        <c:ser>
          <c:idx val="0"/>
          <c:order val="0"/>
          <c:cat>
            <c:strRef>
              <c:f>Plan1!$A$3:$A$6</c:f>
              <c:strCache>
                <c:ptCount val="4"/>
                <c:pt idx="0">
                  <c:v> MINIFÚNDIO </c:v>
                </c:pt>
                <c:pt idx="1">
                  <c:v> PEQUENA </c:v>
                </c:pt>
                <c:pt idx="2">
                  <c:v> MÉDIA </c:v>
                </c:pt>
                <c:pt idx="3">
                  <c:v> GRANDE </c:v>
                </c:pt>
              </c:strCache>
            </c:strRef>
          </c:cat>
          <c:val>
            <c:numRef>
              <c:f>Plan1!$B$3:$B$6</c:f>
              <c:numCache>
                <c:formatCode>#,##0</c:formatCode>
                <c:ptCount val="4"/>
                <c:pt idx="0">
                  <c:v>4042768</c:v>
                </c:pt>
                <c:pt idx="1">
                  <c:v>1502429</c:v>
                </c:pt>
                <c:pt idx="2">
                  <c:v>427547</c:v>
                </c:pt>
                <c:pt idx="3">
                  <c:v>152098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77710373809604494"/>
          <c:w val="0.41890250233804593"/>
          <c:h val="0.17333951918346779"/>
        </c:manualLayout>
      </c:layout>
      <c:txPr>
        <a:bodyPr/>
        <a:lstStyle/>
        <a:p>
          <a:pPr>
            <a:defRPr sz="1600" b="1"/>
          </a:pPr>
          <a:endParaRPr lang="pt-BR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113195955121841"/>
          <c:y val="2.9629422249596388E-2"/>
          <c:w val="0.74674621649785622"/>
          <c:h val="0.94074115550080772"/>
        </c:manualLayout>
      </c:layout>
      <c:pie3DChart>
        <c:varyColors val="1"/>
        <c:ser>
          <c:idx val="0"/>
          <c:order val="0"/>
          <c:cat>
            <c:strRef>
              <c:f>Plan2!$A$3:$A$6</c:f>
              <c:strCache>
                <c:ptCount val="4"/>
                <c:pt idx="0">
                  <c:v> MINIFÚNDIO </c:v>
                </c:pt>
                <c:pt idx="1">
                  <c:v> PEQUENA </c:v>
                </c:pt>
                <c:pt idx="2">
                  <c:v> MÉDIA </c:v>
                </c:pt>
                <c:pt idx="3">
                  <c:v> GRANDE </c:v>
                </c:pt>
              </c:strCache>
            </c:strRef>
          </c:cat>
          <c:val>
            <c:numRef>
              <c:f>Plan2!$B$3:$B$6</c:f>
              <c:numCache>
                <c:formatCode>#,##0.00</c:formatCode>
                <c:ptCount val="4"/>
                <c:pt idx="0">
                  <c:v>57497411.890000001</c:v>
                </c:pt>
                <c:pt idx="1">
                  <c:v>102051238.61</c:v>
                </c:pt>
                <c:pt idx="2">
                  <c:v>129715518.16999999</c:v>
                </c:pt>
                <c:pt idx="3">
                  <c:v>434051573.7899999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20496071921486145"/>
          <c:y val="0.77393240430291377"/>
          <c:w val="0.36915836598936785"/>
          <c:h val="0.2056570566583516"/>
        </c:manualLayout>
      </c:layout>
      <c:txPr>
        <a:bodyPr/>
        <a:lstStyle/>
        <a:p>
          <a:pPr>
            <a:defRPr sz="1600" b="1"/>
          </a:pPr>
          <a:endParaRPr lang="pt-BR"/>
        </a:p>
      </c:txPr>
    </c:legend>
    <c:plotVisOnly val="1"/>
  </c:chart>
  <c:externalData r:id="rId1"/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D2658-D618-4BE9-AC02-D788647D0FA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AB615D-79F5-4D18-B6C5-214551955146}">
      <dgm:prSet phldrT="[Texto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1534 -1759 </a:t>
          </a:r>
          <a:endParaRPr lang="pt-BR" sz="1800" b="1" dirty="0">
            <a:solidFill>
              <a:schemeClr val="tx1"/>
            </a:solidFill>
          </a:endParaRPr>
        </a:p>
      </dgm:t>
    </dgm:pt>
    <dgm:pt modelId="{86B71B6B-099F-44BC-B03D-7AC29D7155C1}" type="parTrans" cxnId="{A9FCA89A-9343-4C15-8C83-53D6E544AF0F}">
      <dgm:prSet/>
      <dgm:spPr/>
      <dgm:t>
        <a:bodyPr/>
        <a:lstStyle/>
        <a:p>
          <a:endParaRPr lang="pt-BR" sz="1400" b="1"/>
        </a:p>
      </dgm:t>
    </dgm:pt>
    <dgm:pt modelId="{F015FF13-6185-448F-A7D3-80C4F7606B1A}" type="sibTrans" cxnId="{A9FCA89A-9343-4C15-8C83-53D6E544AF0F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pt-BR" sz="1400" b="1"/>
        </a:p>
      </dgm:t>
    </dgm:pt>
    <dgm:pt modelId="{038DCC93-7414-4E56-9FF9-6C47ACEB83E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 smtClean="0"/>
            <a:t>Capitanias Hereditárias</a:t>
          </a:r>
          <a:endParaRPr lang="pt-BR" sz="1400" b="1" dirty="0"/>
        </a:p>
      </dgm:t>
    </dgm:pt>
    <dgm:pt modelId="{D09B6179-7A9D-4F6E-AE3A-FBED0B98F64B}" type="parTrans" cxnId="{A15B1819-56E4-460A-98E5-E1B0AB78FF1F}">
      <dgm:prSet/>
      <dgm:spPr/>
      <dgm:t>
        <a:bodyPr/>
        <a:lstStyle/>
        <a:p>
          <a:endParaRPr lang="pt-BR" sz="1400" b="1"/>
        </a:p>
      </dgm:t>
    </dgm:pt>
    <dgm:pt modelId="{32D67604-C08A-41BE-8027-45B86F402011}" type="sibTrans" cxnId="{A15B1819-56E4-460A-98E5-E1B0AB78FF1F}">
      <dgm:prSet/>
      <dgm:spPr/>
      <dgm:t>
        <a:bodyPr/>
        <a:lstStyle/>
        <a:p>
          <a:endParaRPr lang="pt-BR" sz="1400" b="1"/>
        </a:p>
      </dgm:t>
    </dgm:pt>
    <dgm:pt modelId="{61FAAF31-26AC-4CFA-9ED7-3A61E8437ADE}">
      <dgm:prSet phldrT="[Texto]"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r>
            <a:rPr lang="pt-BR" sz="1800" b="1" dirty="0" smtClean="0"/>
            <a:t>1822</a:t>
          </a:r>
          <a:endParaRPr lang="pt-BR" sz="1800" b="1" dirty="0"/>
        </a:p>
      </dgm:t>
    </dgm:pt>
    <dgm:pt modelId="{3541A3CB-AE3B-4933-BB2E-3ED3CDBBF6E8}" type="parTrans" cxnId="{8611955F-F9A2-4236-994E-15DD9AE21EE3}">
      <dgm:prSet/>
      <dgm:spPr/>
      <dgm:t>
        <a:bodyPr/>
        <a:lstStyle/>
        <a:p>
          <a:endParaRPr lang="pt-BR" sz="1400" b="1"/>
        </a:p>
      </dgm:t>
    </dgm:pt>
    <dgm:pt modelId="{D7E3B0E6-B1B3-4892-8945-51F8303FA4F5}" type="sibTrans" cxnId="{8611955F-F9A2-4236-994E-15DD9AE21EE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pt-BR" sz="1400" b="1"/>
        </a:p>
      </dgm:t>
    </dgm:pt>
    <dgm:pt modelId="{73766479-3BDD-4532-B428-1366C23CC73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 smtClean="0"/>
            <a:t>Sesmarias</a:t>
          </a:r>
          <a:endParaRPr lang="pt-BR" sz="1400" b="1" dirty="0"/>
        </a:p>
      </dgm:t>
    </dgm:pt>
    <dgm:pt modelId="{8DB2A3B1-C918-4416-9827-380967416785}" type="parTrans" cxnId="{9E0BC34A-F06D-4E26-924C-D8FE537297F9}">
      <dgm:prSet/>
      <dgm:spPr/>
      <dgm:t>
        <a:bodyPr/>
        <a:lstStyle/>
        <a:p>
          <a:endParaRPr lang="pt-BR" sz="1400" b="1"/>
        </a:p>
      </dgm:t>
    </dgm:pt>
    <dgm:pt modelId="{BFED7AAE-7BB8-49FD-A4C7-24F18B1A849B}" type="sibTrans" cxnId="{9E0BC34A-F06D-4E26-924C-D8FE537297F9}">
      <dgm:prSet/>
      <dgm:spPr/>
      <dgm:t>
        <a:bodyPr/>
        <a:lstStyle/>
        <a:p>
          <a:endParaRPr lang="pt-BR" sz="1400" b="1"/>
        </a:p>
      </dgm:t>
    </dgm:pt>
    <dgm:pt modelId="{1D330F41-3FFB-496F-AEA3-9486A694D108}">
      <dgm:prSet phldrT="[Texto]" custT="1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pt-BR" sz="1800" b="1" dirty="0" smtClean="0"/>
            <a:t>1850</a:t>
          </a:r>
          <a:endParaRPr lang="pt-BR" sz="1800" b="1" dirty="0"/>
        </a:p>
      </dgm:t>
    </dgm:pt>
    <dgm:pt modelId="{42A8D055-4CF9-4F6D-A238-E641E7865FDE}" type="parTrans" cxnId="{3FB5B21D-E9BB-49D0-BC14-D4B18418FD45}">
      <dgm:prSet/>
      <dgm:spPr/>
      <dgm:t>
        <a:bodyPr/>
        <a:lstStyle/>
        <a:p>
          <a:endParaRPr lang="pt-BR" sz="1400" b="1"/>
        </a:p>
      </dgm:t>
    </dgm:pt>
    <dgm:pt modelId="{30AB8C36-63EE-487B-8A84-10520BA6215C}" type="sibTrans" cxnId="{3FB5B21D-E9BB-49D0-BC14-D4B18418FD45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pt-BR" sz="1400" b="1"/>
        </a:p>
      </dgm:t>
    </dgm:pt>
    <dgm:pt modelId="{D88A7C14-A455-4BD2-867B-ECCF897D78B1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 smtClean="0"/>
            <a:t>Lei de Terras (</a:t>
          </a:r>
          <a:r>
            <a:rPr lang="pt-BR" sz="1400" b="1" i="0" dirty="0" smtClean="0"/>
            <a:t>Lei nº 601)</a:t>
          </a:r>
          <a:endParaRPr lang="pt-BR" sz="1400" b="1" dirty="0"/>
        </a:p>
      </dgm:t>
    </dgm:pt>
    <dgm:pt modelId="{F93FDA4F-58A6-4247-BAFF-FAF5D765C310}" type="parTrans" cxnId="{932B8ABD-6F27-491A-835E-FFFE8BF033A1}">
      <dgm:prSet/>
      <dgm:spPr/>
      <dgm:t>
        <a:bodyPr/>
        <a:lstStyle/>
        <a:p>
          <a:endParaRPr lang="pt-BR" sz="1400" b="1"/>
        </a:p>
      </dgm:t>
    </dgm:pt>
    <dgm:pt modelId="{6D4CD08E-08C5-47E9-9F78-21EE75D61AA3}" type="sibTrans" cxnId="{932B8ABD-6F27-491A-835E-FFFE8BF033A1}">
      <dgm:prSet/>
      <dgm:spPr/>
      <dgm:t>
        <a:bodyPr/>
        <a:lstStyle/>
        <a:p>
          <a:endParaRPr lang="pt-BR" sz="1400" b="1"/>
        </a:p>
      </dgm:t>
    </dgm:pt>
    <dgm:pt modelId="{E7BB83A7-FE03-4BB4-8159-4C98C6D753A2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pt-BR" sz="1800" b="1" dirty="0" smtClean="0"/>
            <a:t>1964</a:t>
          </a:r>
          <a:endParaRPr lang="pt-BR" sz="1800" b="1" dirty="0"/>
        </a:p>
      </dgm:t>
    </dgm:pt>
    <dgm:pt modelId="{57940560-32F3-414F-9137-367CB2888DB9}" type="parTrans" cxnId="{FE819CAE-3ADA-4B0A-90BE-01BDBD6FF80D}">
      <dgm:prSet/>
      <dgm:spPr/>
      <dgm:t>
        <a:bodyPr/>
        <a:lstStyle/>
        <a:p>
          <a:endParaRPr lang="pt-BR" sz="1400" b="1"/>
        </a:p>
      </dgm:t>
    </dgm:pt>
    <dgm:pt modelId="{502E83E7-793D-4400-AC17-B8E647E52435}" type="sibTrans" cxnId="{FE819CAE-3ADA-4B0A-90BE-01BDBD6FF80D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pt-BR" sz="1400" b="1"/>
        </a:p>
      </dgm:t>
    </dgm:pt>
    <dgm:pt modelId="{980799A1-8C27-4834-92BF-13676363C49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 smtClean="0"/>
            <a:t>Estatuto da Terra       (Lei 4.504)</a:t>
          </a:r>
          <a:endParaRPr lang="pt-BR" sz="1400" b="1" dirty="0"/>
        </a:p>
      </dgm:t>
    </dgm:pt>
    <dgm:pt modelId="{331C62B1-B115-446D-BEBE-1C427A940BF4}" type="parTrans" cxnId="{FB562B8C-7810-4DF2-85B5-D97E88936443}">
      <dgm:prSet/>
      <dgm:spPr/>
      <dgm:t>
        <a:bodyPr/>
        <a:lstStyle/>
        <a:p>
          <a:endParaRPr lang="pt-BR" sz="1400" b="1"/>
        </a:p>
      </dgm:t>
    </dgm:pt>
    <dgm:pt modelId="{04FF2A5F-39EE-4E39-8AD2-A0F7E0CF86EC}" type="sibTrans" cxnId="{FB562B8C-7810-4DF2-85B5-D97E88936443}">
      <dgm:prSet/>
      <dgm:spPr/>
      <dgm:t>
        <a:bodyPr/>
        <a:lstStyle/>
        <a:p>
          <a:endParaRPr lang="pt-BR" sz="1400" b="1"/>
        </a:p>
      </dgm:t>
    </dgm:pt>
    <dgm:pt modelId="{CD6F713F-D272-47C3-A6E7-BA95AE72FC1C}">
      <dgm:prSet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2001</a:t>
          </a:r>
          <a:endParaRPr lang="pt-BR" sz="1800" b="1" dirty="0">
            <a:solidFill>
              <a:schemeClr val="tx1"/>
            </a:solidFill>
          </a:endParaRPr>
        </a:p>
      </dgm:t>
    </dgm:pt>
    <dgm:pt modelId="{71B7EF4E-EE6C-4067-8047-9519BB65B4F0}" type="parTrans" cxnId="{84BB4DFC-DF62-4FBA-8634-3E2908223C9F}">
      <dgm:prSet/>
      <dgm:spPr/>
      <dgm:t>
        <a:bodyPr/>
        <a:lstStyle/>
        <a:p>
          <a:endParaRPr lang="pt-BR" sz="1400" b="1"/>
        </a:p>
      </dgm:t>
    </dgm:pt>
    <dgm:pt modelId="{977D1111-66B3-4D9D-93E4-A689656B33D2}" type="sibTrans" cxnId="{84BB4DFC-DF62-4FBA-8634-3E2908223C9F}">
      <dgm:prSet/>
      <dgm:spPr/>
      <dgm:t>
        <a:bodyPr/>
        <a:lstStyle/>
        <a:p>
          <a:endParaRPr lang="pt-BR" sz="1400" b="1"/>
        </a:p>
      </dgm:t>
    </dgm:pt>
    <dgm:pt modelId="{4FD3D9BB-97B8-4063-9813-BCED729F5E5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 smtClean="0"/>
            <a:t>CNIR       (Lei 10.267)</a:t>
          </a:r>
          <a:endParaRPr lang="pt-BR" sz="1400" b="1" dirty="0"/>
        </a:p>
      </dgm:t>
    </dgm:pt>
    <dgm:pt modelId="{935FA2DC-80B5-43AF-9FF9-9FE37BB3EEDF}" type="parTrans" cxnId="{FB9A4E14-EB51-4453-8F21-8DBFC88D0783}">
      <dgm:prSet/>
      <dgm:spPr/>
      <dgm:t>
        <a:bodyPr/>
        <a:lstStyle/>
        <a:p>
          <a:endParaRPr lang="pt-BR" sz="1400" b="1"/>
        </a:p>
      </dgm:t>
    </dgm:pt>
    <dgm:pt modelId="{AA74EF8C-E508-48F3-9425-2F9360A5D3A8}" type="sibTrans" cxnId="{FB9A4E14-EB51-4453-8F21-8DBFC88D0783}">
      <dgm:prSet/>
      <dgm:spPr/>
      <dgm:t>
        <a:bodyPr/>
        <a:lstStyle/>
        <a:p>
          <a:endParaRPr lang="pt-BR" sz="1400" b="1"/>
        </a:p>
      </dgm:t>
    </dgm:pt>
    <dgm:pt modelId="{FF657345-3520-4BD7-9A88-9A513372F03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 smtClean="0"/>
            <a:t>Georreferenciamento</a:t>
          </a:r>
          <a:endParaRPr lang="pt-BR" sz="1400" b="1" dirty="0"/>
        </a:p>
      </dgm:t>
    </dgm:pt>
    <dgm:pt modelId="{BF11605D-A248-43A5-BD3F-EE046D1A0974}" type="parTrans" cxnId="{709E57FC-A021-463B-80AC-E6C80AB85604}">
      <dgm:prSet/>
      <dgm:spPr/>
      <dgm:t>
        <a:bodyPr/>
        <a:lstStyle/>
        <a:p>
          <a:endParaRPr lang="pt-BR" sz="1400"/>
        </a:p>
      </dgm:t>
    </dgm:pt>
    <dgm:pt modelId="{F0C23850-7C29-4BDC-B01F-40E40CBD061A}" type="sibTrans" cxnId="{709E57FC-A021-463B-80AC-E6C80AB85604}">
      <dgm:prSet/>
      <dgm:spPr/>
      <dgm:t>
        <a:bodyPr/>
        <a:lstStyle/>
        <a:p>
          <a:endParaRPr lang="pt-BR" sz="1400"/>
        </a:p>
      </dgm:t>
    </dgm:pt>
    <dgm:pt modelId="{37EFD853-36CC-41E7-94A4-3E88309CCBC3}" type="pres">
      <dgm:prSet presAssocID="{449D2658-D618-4BE9-AC02-D788647D0F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68CF091-D90C-45CB-98AD-69217C6FA5A6}" type="pres">
      <dgm:prSet presAssocID="{449D2658-D618-4BE9-AC02-D788647D0FA2}" presName="tSp" presStyleCnt="0"/>
      <dgm:spPr/>
    </dgm:pt>
    <dgm:pt modelId="{F194D2F0-7470-4E14-97B6-E1866FE7741A}" type="pres">
      <dgm:prSet presAssocID="{449D2658-D618-4BE9-AC02-D788647D0FA2}" presName="bSp" presStyleCnt="0"/>
      <dgm:spPr/>
    </dgm:pt>
    <dgm:pt modelId="{EB9F5B3D-2A7A-4A61-9916-FD33EA52474D}" type="pres">
      <dgm:prSet presAssocID="{449D2658-D618-4BE9-AC02-D788647D0FA2}" presName="process" presStyleCnt="0"/>
      <dgm:spPr/>
    </dgm:pt>
    <dgm:pt modelId="{80AD209C-3488-4663-A8E4-2C983F00565C}" type="pres">
      <dgm:prSet presAssocID="{D6AB615D-79F5-4D18-B6C5-214551955146}" presName="composite1" presStyleCnt="0"/>
      <dgm:spPr/>
    </dgm:pt>
    <dgm:pt modelId="{B1212E05-DF00-4872-9BA9-D5C9BF97C78F}" type="pres">
      <dgm:prSet presAssocID="{D6AB615D-79F5-4D18-B6C5-214551955146}" presName="dummyNode1" presStyleLbl="node1" presStyleIdx="0" presStyleCnt="5"/>
      <dgm:spPr/>
    </dgm:pt>
    <dgm:pt modelId="{DD0735AB-1F2B-48A9-B30F-C07A32855691}" type="pres">
      <dgm:prSet presAssocID="{D6AB615D-79F5-4D18-B6C5-214551955146}" presName="childNode1" presStyleLbl="bgAcc1" presStyleIdx="0" presStyleCnt="5" custScaleX="1209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8538A7-360B-4B77-BD47-960726010AFA}" type="pres">
      <dgm:prSet presAssocID="{D6AB615D-79F5-4D18-B6C5-214551955146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4D7DFC-935C-4289-8C3E-328FA517281F}" type="pres">
      <dgm:prSet presAssocID="{D6AB615D-79F5-4D18-B6C5-214551955146}" presName="parentNode1" presStyleLbl="node1" presStyleIdx="0" presStyleCnt="5" custLinFactNeighborX="-3408" custLinFactNeighborY="-196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B0705D-1336-40AE-8A13-A4B46E5E0937}" type="pres">
      <dgm:prSet presAssocID="{D6AB615D-79F5-4D18-B6C5-214551955146}" presName="connSite1" presStyleCnt="0"/>
      <dgm:spPr/>
    </dgm:pt>
    <dgm:pt modelId="{41E765C0-0CC8-4692-B705-3ACE1FF5FDA0}" type="pres">
      <dgm:prSet presAssocID="{F015FF13-6185-448F-A7D3-80C4F7606B1A}" presName="Name9" presStyleLbl="sibTrans2D1" presStyleIdx="0" presStyleCnt="4"/>
      <dgm:spPr/>
      <dgm:t>
        <a:bodyPr/>
        <a:lstStyle/>
        <a:p>
          <a:endParaRPr lang="pt-BR"/>
        </a:p>
      </dgm:t>
    </dgm:pt>
    <dgm:pt modelId="{786C1532-799F-499F-AD67-BF4BB5F8D3C4}" type="pres">
      <dgm:prSet presAssocID="{61FAAF31-26AC-4CFA-9ED7-3A61E8437ADE}" presName="composite2" presStyleCnt="0"/>
      <dgm:spPr/>
    </dgm:pt>
    <dgm:pt modelId="{F6CEB3AE-80AE-4EBC-B7A4-50ACD1D33727}" type="pres">
      <dgm:prSet presAssocID="{61FAAF31-26AC-4CFA-9ED7-3A61E8437ADE}" presName="dummyNode2" presStyleLbl="node1" presStyleIdx="0" presStyleCnt="5"/>
      <dgm:spPr/>
    </dgm:pt>
    <dgm:pt modelId="{F22740CB-5C7D-470F-B0D5-BCB37D202BF6}" type="pres">
      <dgm:prSet presAssocID="{61FAAF31-26AC-4CFA-9ED7-3A61E8437ADE}" presName="childNode2" presStyleLbl="bgAcc1" presStyleIdx="1" presStyleCnt="5" custScaleX="1218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40896-9D75-44BF-9683-89FD66B3B531}" type="pres">
      <dgm:prSet presAssocID="{61FAAF31-26AC-4CFA-9ED7-3A61E8437ADE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19C66E-E6F1-48FA-909A-310B02E6FEAC}" type="pres">
      <dgm:prSet presAssocID="{61FAAF31-26AC-4CFA-9ED7-3A61E8437ADE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2895C0-886E-4167-B402-CAD85FC247DC}" type="pres">
      <dgm:prSet presAssocID="{61FAAF31-26AC-4CFA-9ED7-3A61E8437ADE}" presName="connSite2" presStyleCnt="0"/>
      <dgm:spPr/>
    </dgm:pt>
    <dgm:pt modelId="{3F14F9CF-BDC5-4701-A9A4-22C68BCE43B6}" type="pres">
      <dgm:prSet presAssocID="{D7E3B0E6-B1B3-4892-8945-51F8303FA4F5}" presName="Name18" presStyleLbl="sibTrans2D1" presStyleIdx="1" presStyleCnt="4"/>
      <dgm:spPr/>
      <dgm:t>
        <a:bodyPr/>
        <a:lstStyle/>
        <a:p>
          <a:endParaRPr lang="pt-BR"/>
        </a:p>
      </dgm:t>
    </dgm:pt>
    <dgm:pt modelId="{18B45B44-4D43-4256-B299-D067F470D65B}" type="pres">
      <dgm:prSet presAssocID="{1D330F41-3FFB-496F-AEA3-9486A694D108}" presName="composite1" presStyleCnt="0"/>
      <dgm:spPr/>
    </dgm:pt>
    <dgm:pt modelId="{14B7B52E-1C00-4580-979E-AFB5C0506CD2}" type="pres">
      <dgm:prSet presAssocID="{1D330F41-3FFB-496F-AEA3-9486A694D108}" presName="dummyNode1" presStyleLbl="node1" presStyleIdx="1" presStyleCnt="5"/>
      <dgm:spPr/>
    </dgm:pt>
    <dgm:pt modelId="{868480C9-E24D-417E-B18C-6963A7303EEE}" type="pres">
      <dgm:prSet presAssocID="{1D330F41-3FFB-496F-AEA3-9486A694D108}" presName="childNode1" presStyleLbl="bgAcc1" presStyleIdx="2" presStyleCnt="5" custScaleX="1124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BBC107-B394-4EF8-A0D4-F8774045F9C7}" type="pres">
      <dgm:prSet presAssocID="{1D330F41-3FFB-496F-AEA3-9486A694D108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8A4F65-FFA8-435D-9981-CBD0C72E2281}" type="pres">
      <dgm:prSet presAssocID="{1D330F41-3FFB-496F-AEA3-9486A694D108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2C333C-2B1B-4DE8-9B04-C07FB27D6CA5}" type="pres">
      <dgm:prSet presAssocID="{1D330F41-3FFB-496F-AEA3-9486A694D108}" presName="connSite1" presStyleCnt="0"/>
      <dgm:spPr/>
    </dgm:pt>
    <dgm:pt modelId="{CB85B5AB-1904-49D9-B24C-33AEB49B2662}" type="pres">
      <dgm:prSet presAssocID="{30AB8C36-63EE-487B-8A84-10520BA6215C}" presName="Name9" presStyleLbl="sibTrans2D1" presStyleIdx="2" presStyleCnt="4"/>
      <dgm:spPr/>
      <dgm:t>
        <a:bodyPr/>
        <a:lstStyle/>
        <a:p>
          <a:endParaRPr lang="pt-BR"/>
        </a:p>
      </dgm:t>
    </dgm:pt>
    <dgm:pt modelId="{114BC37E-B348-4DF3-9C31-098FB0052EF5}" type="pres">
      <dgm:prSet presAssocID="{E7BB83A7-FE03-4BB4-8159-4C98C6D753A2}" presName="composite2" presStyleCnt="0"/>
      <dgm:spPr/>
    </dgm:pt>
    <dgm:pt modelId="{8456BDCC-0DC3-4491-891F-49B11670C5BC}" type="pres">
      <dgm:prSet presAssocID="{E7BB83A7-FE03-4BB4-8159-4C98C6D753A2}" presName="dummyNode2" presStyleLbl="node1" presStyleIdx="2" presStyleCnt="5"/>
      <dgm:spPr/>
    </dgm:pt>
    <dgm:pt modelId="{C4D84852-5BEC-4F8C-AEA1-909707D5A517}" type="pres">
      <dgm:prSet presAssocID="{E7BB83A7-FE03-4BB4-8159-4C98C6D753A2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F45D35-7DC8-4228-A919-CB2DB40ED61C}" type="pres">
      <dgm:prSet presAssocID="{E7BB83A7-FE03-4BB4-8159-4C98C6D753A2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9E32A9-9C34-444F-A917-A9F55D8287C6}" type="pres">
      <dgm:prSet presAssocID="{E7BB83A7-FE03-4BB4-8159-4C98C6D753A2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A885DA-38A3-462C-A83D-8C333A7D5516}" type="pres">
      <dgm:prSet presAssocID="{E7BB83A7-FE03-4BB4-8159-4C98C6D753A2}" presName="connSite2" presStyleCnt="0"/>
      <dgm:spPr/>
    </dgm:pt>
    <dgm:pt modelId="{1F3E0166-3CE6-43C3-B4FD-F289DE136BB4}" type="pres">
      <dgm:prSet presAssocID="{502E83E7-793D-4400-AC17-B8E647E52435}" presName="Name18" presStyleLbl="sibTrans2D1" presStyleIdx="3" presStyleCnt="4"/>
      <dgm:spPr/>
      <dgm:t>
        <a:bodyPr/>
        <a:lstStyle/>
        <a:p>
          <a:endParaRPr lang="pt-BR"/>
        </a:p>
      </dgm:t>
    </dgm:pt>
    <dgm:pt modelId="{BE94C65C-1536-4EB3-B1A8-C50102C33FFC}" type="pres">
      <dgm:prSet presAssocID="{CD6F713F-D272-47C3-A6E7-BA95AE72FC1C}" presName="composite1" presStyleCnt="0"/>
      <dgm:spPr/>
    </dgm:pt>
    <dgm:pt modelId="{D690FF2A-13E0-4B96-A481-17FB2720ED76}" type="pres">
      <dgm:prSet presAssocID="{CD6F713F-D272-47C3-A6E7-BA95AE72FC1C}" presName="dummyNode1" presStyleLbl="node1" presStyleIdx="3" presStyleCnt="5"/>
      <dgm:spPr/>
    </dgm:pt>
    <dgm:pt modelId="{45C1062B-F5E7-47E7-86F9-24C06A24D350}" type="pres">
      <dgm:prSet presAssocID="{CD6F713F-D272-47C3-A6E7-BA95AE72FC1C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AE70AC-449D-42C3-A270-F7B1A55F465A}" type="pres">
      <dgm:prSet presAssocID="{CD6F713F-D272-47C3-A6E7-BA95AE72FC1C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4D82E6-99FC-492D-AAAF-E33619180CDA}" type="pres">
      <dgm:prSet presAssocID="{CD6F713F-D272-47C3-A6E7-BA95AE72FC1C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D79299-7793-4005-BC0C-7E4508F23564}" type="pres">
      <dgm:prSet presAssocID="{CD6F713F-D272-47C3-A6E7-BA95AE72FC1C}" presName="connSite1" presStyleCnt="0"/>
      <dgm:spPr/>
    </dgm:pt>
  </dgm:ptLst>
  <dgm:cxnLst>
    <dgm:cxn modelId="{2FC32208-AA9D-46B8-9E52-B0ACC4803FE0}" type="presOf" srcId="{1D330F41-3FFB-496F-AEA3-9486A694D108}" destId="{148A4F65-FFA8-435D-9981-CBD0C72E2281}" srcOrd="0" destOrd="0" presId="urn:microsoft.com/office/officeart/2005/8/layout/hProcess4"/>
    <dgm:cxn modelId="{932B8ABD-6F27-491A-835E-FFFE8BF033A1}" srcId="{1D330F41-3FFB-496F-AEA3-9486A694D108}" destId="{D88A7C14-A455-4BD2-867B-ECCF897D78B1}" srcOrd="0" destOrd="0" parTransId="{F93FDA4F-58A6-4247-BAFF-FAF5D765C310}" sibTransId="{6D4CD08E-08C5-47E9-9F78-21EE75D61AA3}"/>
    <dgm:cxn modelId="{9E0BC34A-F06D-4E26-924C-D8FE537297F9}" srcId="{61FAAF31-26AC-4CFA-9ED7-3A61E8437ADE}" destId="{73766479-3BDD-4532-B428-1366C23CC73B}" srcOrd="0" destOrd="0" parTransId="{8DB2A3B1-C918-4416-9827-380967416785}" sibTransId="{BFED7AAE-7BB8-49FD-A4C7-24F18B1A849B}"/>
    <dgm:cxn modelId="{3FB5B21D-E9BB-49D0-BC14-D4B18418FD45}" srcId="{449D2658-D618-4BE9-AC02-D788647D0FA2}" destId="{1D330F41-3FFB-496F-AEA3-9486A694D108}" srcOrd="2" destOrd="0" parTransId="{42A8D055-4CF9-4F6D-A238-E641E7865FDE}" sibTransId="{30AB8C36-63EE-487B-8A84-10520BA6215C}"/>
    <dgm:cxn modelId="{6AA2D080-172D-4EE6-89BF-3876F3DD7A61}" type="presOf" srcId="{73766479-3BDD-4532-B428-1366C23CC73B}" destId="{11E40896-9D75-44BF-9683-89FD66B3B531}" srcOrd="1" destOrd="0" presId="urn:microsoft.com/office/officeart/2005/8/layout/hProcess4"/>
    <dgm:cxn modelId="{FE819CAE-3ADA-4B0A-90BE-01BDBD6FF80D}" srcId="{449D2658-D618-4BE9-AC02-D788647D0FA2}" destId="{E7BB83A7-FE03-4BB4-8159-4C98C6D753A2}" srcOrd="3" destOrd="0" parTransId="{57940560-32F3-414F-9137-367CB2888DB9}" sibTransId="{502E83E7-793D-4400-AC17-B8E647E52435}"/>
    <dgm:cxn modelId="{763F1A4C-C964-4D13-B8F8-50B0E80CE0A9}" type="presOf" srcId="{502E83E7-793D-4400-AC17-B8E647E52435}" destId="{1F3E0166-3CE6-43C3-B4FD-F289DE136BB4}" srcOrd="0" destOrd="0" presId="urn:microsoft.com/office/officeart/2005/8/layout/hProcess4"/>
    <dgm:cxn modelId="{FB9A4E14-EB51-4453-8F21-8DBFC88D0783}" srcId="{CD6F713F-D272-47C3-A6E7-BA95AE72FC1C}" destId="{4FD3D9BB-97B8-4063-9813-BCED729F5E59}" srcOrd="0" destOrd="0" parTransId="{935FA2DC-80B5-43AF-9FF9-9FE37BB3EEDF}" sibTransId="{AA74EF8C-E508-48F3-9425-2F9360A5D3A8}"/>
    <dgm:cxn modelId="{709E57FC-A021-463B-80AC-E6C80AB85604}" srcId="{CD6F713F-D272-47C3-A6E7-BA95AE72FC1C}" destId="{FF657345-3520-4BD7-9A88-9A513372F03C}" srcOrd="1" destOrd="0" parTransId="{BF11605D-A248-43A5-BD3F-EE046D1A0974}" sibTransId="{F0C23850-7C29-4BDC-B01F-40E40CBD061A}"/>
    <dgm:cxn modelId="{377B07B4-437C-4F59-A030-1790895EC8B8}" type="presOf" srcId="{FF657345-3520-4BD7-9A88-9A513372F03C}" destId="{45C1062B-F5E7-47E7-86F9-24C06A24D350}" srcOrd="0" destOrd="1" presId="urn:microsoft.com/office/officeart/2005/8/layout/hProcess4"/>
    <dgm:cxn modelId="{DAA6A93C-40FF-4448-B59F-01C66552A8C6}" type="presOf" srcId="{30AB8C36-63EE-487B-8A84-10520BA6215C}" destId="{CB85B5AB-1904-49D9-B24C-33AEB49B2662}" srcOrd="0" destOrd="0" presId="urn:microsoft.com/office/officeart/2005/8/layout/hProcess4"/>
    <dgm:cxn modelId="{F4B89CB3-8BD0-492F-9F4C-423ECAD71E49}" type="presOf" srcId="{FF657345-3520-4BD7-9A88-9A513372F03C}" destId="{73AE70AC-449D-42C3-A270-F7B1A55F465A}" srcOrd="1" destOrd="1" presId="urn:microsoft.com/office/officeart/2005/8/layout/hProcess4"/>
    <dgm:cxn modelId="{CF789E38-EC88-41A5-8C1E-7DD11C8F685D}" type="presOf" srcId="{61FAAF31-26AC-4CFA-9ED7-3A61E8437ADE}" destId="{C919C66E-E6F1-48FA-909A-310B02E6FEAC}" srcOrd="0" destOrd="0" presId="urn:microsoft.com/office/officeart/2005/8/layout/hProcess4"/>
    <dgm:cxn modelId="{A15B1819-56E4-460A-98E5-E1B0AB78FF1F}" srcId="{D6AB615D-79F5-4D18-B6C5-214551955146}" destId="{038DCC93-7414-4E56-9FF9-6C47ACEB83ED}" srcOrd="0" destOrd="0" parTransId="{D09B6179-7A9D-4F6E-AE3A-FBED0B98F64B}" sibTransId="{32D67604-C08A-41BE-8027-45B86F402011}"/>
    <dgm:cxn modelId="{039DD605-D3B4-4ADC-96F5-6E8538AC6267}" type="presOf" srcId="{980799A1-8C27-4834-92BF-13676363C49C}" destId="{C4D84852-5BEC-4F8C-AEA1-909707D5A517}" srcOrd="0" destOrd="0" presId="urn:microsoft.com/office/officeart/2005/8/layout/hProcess4"/>
    <dgm:cxn modelId="{EA42CC64-D0C8-471C-A562-61BEB4A6ADDD}" type="presOf" srcId="{449D2658-D618-4BE9-AC02-D788647D0FA2}" destId="{37EFD853-36CC-41E7-94A4-3E88309CCBC3}" srcOrd="0" destOrd="0" presId="urn:microsoft.com/office/officeart/2005/8/layout/hProcess4"/>
    <dgm:cxn modelId="{9154FC39-014C-41F3-9AD6-B09F2005997B}" type="presOf" srcId="{D88A7C14-A455-4BD2-867B-ECCF897D78B1}" destId="{32BBC107-B394-4EF8-A0D4-F8774045F9C7}" srcOrd="1" destOrd="0" presId="urn:microsoft.com/office/officeart/2005/8/layout/hProcess4"/>
    <dgm:cxn modelId="{2A6DC4D7-196D-475D-A7A0-F255DC8DA945}" type="presOf" srcId="{D6AB615D-79F5-4D18-B6C5-214551955146}" destId="{D44D7DFC-935C-4289-8C3E-328FA517281F}" srcOrd="0" destOrd="0" presId="urn:microsoft.com/office/officeart/2005/8/layout/hProcess4"/>
    <dgm:cxn modelId="{81EA7C14-572D-4237-832C-F10514BDE943}" type="presOf" srcId="{4FD3D9BB-97B8-4063-9813-BCED729F5E59}" destId="{73AE70AC-449D-42C3-A270-F7B1A55F465A}" srcOrd="1" destOrd="0" presId="urn:microsoft.com/office/officeart/2005/8/layout/hProcess4"/>
    <dgm:cxn modelId="{37E36094-DBA9-452F-BCB9-254DD47B9CF5}" type="presOf" srcId="{038DCC93-7414-4E56-9FF9-6C47ACEB83ED}" destId="{DD0735AB-1F2B-48A9-B30F-C07A32855691}" srcOrd="0" destOrd="0" presId="urn:microsoft.com/office/officeart/2005/8/layout/hProcess4"/>
    <dgm:cxn modelId="{3151EC68-98DE-4198-822B-B293D350A799}" type="presOf" srcId="{038DCC93-7414-4E56-9FF9-6C47ACEB83ED}" destId="{3C8538A7-360B-4B77-BD47-960726010AFA}" srcOrd="1" destOrd="0" presId="urn:microsoft.com/office/officeart/2005/8/layout/hProcess4"/>
    <dgm:cxn modelId="{02802A96-6C38-40C6-8D54-626F514C0C64}" type="presOf" srcId="{CD6F713F-D272-47C3-A6E7-BA95AE72FC1C}" destId="{674D82E6-99FC-492D-AAAF-E33619180CDA}" srcOrd="0" destOrd="0" presId="urn:microsoft.com/office/officeart/2005/8/layout/hProcess4"/>
    <dgm:cxn modelId="{A2DBDAF5-6093-4D48-BD83-76973978D167}" type="presOf" srcId="{F015FF13-6185-448F-A7D3-80C4F7606B1A}" destId="{41E765C0-0CC8-4692-B705-3ACE1FF5FDA0}" srcOrd="0" destOrd="0" presId="urn:microsoft.com/office/officeart/2005/8/layout/hProcess4"/>
    <dgm:cxn modelId="{AD526EF3-48FE-42E3-879C-D014AE82C00F}" type="presOf" srcId="{D7E3B0E6-B1B3-4892-8945-51F8303FA4F5}" destId="{3F14F9CF-BDC5-4701-A9A4-22C68BCE43B6}" srcOrd="0" destOrd="0" presId="urn:microsoft.com/office/officeart/2005/8/layout/hProcess4"/>
    <dgm:cxn modelId="{FB562B8C-7810-4DF2-85B5-D97E88936443}" srcId="{E7BB83A7-FE03-4BB4-8159-4C98C6D753A2}" destId="{980799A1-8C27-4834-92BF-13676363C49C}" srcOrd="0" destOrd="0" parTransId="{331C62B1-B115-446D-BEBE-1C427A940BF4}" sibTransId="{04FF2A5F-39EE-4E39-8AD2-A0F7E0CF86EC}"/>
    <dgm:cxn modelId="{692D04D1-9E64-4ADF-A207-F582DCC4E399}" type="presOf" srcId="{E7BB83A7-FE03-4BB4-8159-4C98C6D753A2}" destId="{809E32A9-9C34-444F-A917-A9F55D8287C6}" srcOrd="0" destOrd="0" presId="urn:microsoft.com/office/officeart/2005/8/layout/hProcess4"/>
    <dgm:cxn modelId="{36D24418-FE66-4695-9D6E-72AC6CC40C10}" type="presOf" srcId="{4FD3D9BB-97B8-4063-9813-BCED729F5E59}" destId="{45C1062B-F5E7-47E7-86F9-24C06A24D350}" srcOrd="0" destOrd="0" presId="urn:microsoft.com/office/officeart/2005/8/layout/hProcess4"/>
    <dgm:cxn modelId="{15A8DF58-6E91-437E-ACFB-C4D7107468CC}" type="presOf" srcId="{D88A7C14-A455-4BD2-867B-ECCF897D78B1}" destId="{868480C9-E24D-417E-B18C-6963A7303EEE}" srcOrd="0" destOrd="0" presId="urn:microsoft.com/office/officeart/2005/8/layout/hProcess4"/>
    <dgm:cxn modelId="{A92C12B5-DC0B-489E-8282-32597654A141}" type="presOf" srcId="{73766479-3BDD-4532-B428-1366C23CC73B}" destId="{F22740CB-5C7D-470F-B0D5-BCB37D202BF6}" srcOrd="0" destOrd="0" presId="urn:microsoft.com/office/officeart/2005/8/layout/hProcess4"/>
    <dgm:cxn modelId="{84BB4DFC-DF62-4FBA-8634-3E2908223C9F}" srcId="{449D2658-D618-4BE9-AC02-D788647D0FA2}" destId="{CD6F713F-D272-47C3-A6E7-BA95AE72FC1C}" srcOrd="4" destOrd="0" parTransId="{71B7EF4E-EE6C-4067-8047-9519BB65B4F0}" sibTransId="{977D1111-66B3-4D9D-93E4-A689656B33D2}"/>
    <dgm:cxn modelId="{A9FCA89A-9343-4C15-8C83-53D6E544AF0F}" srcId="{449D2658-D618-4BE9-AC02-D788647D0FA2}" destId="{D6AB615D-79F5-4D18-B6C5-214551955146}" srcOrd="0" destOrd="0" parTransId="{86B71B6B-099F-44BC-B03D-7AC29D7155C1}" sibTransId="{F015FF13-6185-448F-A7D3-80C4F7606B1A}"/>
    <dgm:cxn modelId="{67721A52-93F5-4133-B25D-9F72E1B5D77D}" type="presOf" srcId="{980799A1-8C27-4834-92BF-13676363C49C}" destId="{0EF45D35-7DC8-4228-A919-CB2DB40ED61C}" srcOrd="1" destOrd="0" presId="urn:microsoft.com/office/officeart/2005/8/layout/hProcess4"/>
    <dgm:cxn modelId="{8611955F-F9A2-4236-994E-15DD9AE21EE3}" srcId="{449D2658-D618-4BE9-AC02-D788647D0FA2}" destId="{61FAAF31-26AC-4CFA-9ED7-3A61E8437ADE}" srcOrd="1" destOrd="0" parTransId="{3541A3CB-AE3B-4933-BB2E-3ED3CDBBF6E8}" sibTransId="{D7E3B0E6-B1B3-4892-8945-51F8303FA4F5}"/>
    <dgm:cxn modelId="{EE5C29B2-3E5E-469D-8856-5A82C3EC2F8D}" type="presParOf" srcId="{37EFD853-36CC-41E7-94A4-3E88309CCBC3}" destId="{568CF091-D90C-45CB-98AD-69217C6FA5A6}" srcOrd="0" destOrd="0" presId="urn:microsoft.com/office/officeart/2005/8/layout/hProcess4"/>
    <dgm:cxn modelId="{EF8D92ED-BA6F-4895-A1E5-4846E5838E53}" type="presParOf" srcId="{37EFD853-36CC-41E7-94A4-3E88309CCBC3}" destId="{F194D2F0-7470-4E14-97B6-E1866FE7741A}" srcOrd="1" destOrd="0" presId="urn:microsoft.com/office/officeart/2005/8/layout/hProcess4"/>
    <dgm:cxn modelId="{536BE012-7334-4BD1-B867-374C6C623E1A}" type="presParOf" srcId="{37EFD853-36CC-41E7-94A4-3E88309CCBC3}" destId="{EB9F5B3D-2A7A-4A61-9916-FD33EA52474D}" srcOrd="2" destOrd="0" presId="urn:microsoft.com/office/officeart/2005/8/layout/hProcess4"/>
    <dgm:cxn modelId="{1B96E119-8D21-4799-84D4-EADCED98B0AD}" type="presParOf" srcId="{EB9F5B3D-2A7A-4A61-9916-FD33EA52474D}" destId="{80AD209C-3488-4663-A8E4-2C983F00565C}" srcOrd="0" destOrd="0" presId="urn:microsoft.com/office/officeart/2005/8/layout/hProcess4"/>
    <dgm:cxn modelId="{C0C1B0CB-FFEF-44CD-A7F4-B22444FE0A24}" type="presParOf" srcId="{80AD209C-3488-4663-A8E4-2C983F00565C}" destId="{B1212E05-DF00-4872-9BA9-D5C9BF97C78F}" srcOrd="0" destOrd="0" presId="urn:microsoft.com/office/officeart/2005/8/layout/hProcess4"/>
    <dgm:cxn modelId="{65008631-D747-4451-B212-05889CC32348}" type="presParOf" srcId="{80AD209C-3488-4663-A8E4-2C983F00565C}" destId="{DD0735AB-1F2B-48A9-B30F-C07A32855691}" srcOrd="1" destOrd="0" presId="urn:microsoft.com/office/officeart/2005/8/layout/hProcess4"/>
    <dgm:cxn modelId="{9600DFDD-7420-4ADD-83D6-5B0E6AB354CE}" type="presParOf" srcId="{80AD209C-3488-4663-A8E4-2C983F00565C}" destId="{3C8538A7-360B-4B77-BD47-960726010AFA}" srcOrd="2" destOrd="0" presId="urn:microsoft.com/office/officeart/2005/8/layout/hProcess4"/>
    <dgm:cxn modelId="{546FA809-2E40-4091-B984-952D792B6EE1}" type="presParOf" srcId="{80AD209C-3488-4663-A8E4-2C983F00565C}" destId="{D44D7DFC-935C-4289-8C3E-328FA517281F}" srcOrd="3" destOrd="0" presId="urn:microsoft.com/office/officeart/2005/8/layout/hProcess4"/>
    <dgm:cxn modelId="{4F43113E-581B-4B86-9DD2-F6921B94C4FA}" type="presParOf" srcId="{80AD209C-3488-4663-A8E4-2C983F00565C}" destId="{1AB0705D-1336-40AE-8A13-A4B46E5E0937}" srcOrd="4" destOrd="0" presId="urn:microsoft.com/office/officeart/2005/8/layout/hProcess4"/>
    <dgm:cxn modelId="{5EE9534D-903E-468C-B629-8A201BB068F0}" type="presParOf" srcId="{EB9F5B3D-2A7A-4A61-9916-FD33EA52474D}" destId="{41E765C0-0CC8-4692-B705-3ACE1FF5FDA0}" srcOrd="1" destOrd="0" presId="urn:microsoft.com/office/officeart/2005/8/layout/hProcess4"/>
    <dgm:cxn modelId="{A0C5FECA-FFCD-4AA3-A74A-CD4B71A57EA6}" type="presParOf" srcId="{EB9F5B3D-2A7A-4A61-9916-FD33EA52474D}" destId="{786C1532-799F-499F-AD67-BF4BB5F8D3C4}" srcOrd="2" destOrd="0" presId="urn:microsoft.com/office/officeart/2005/8/layout/hProcess4"/>
    <dgm:cxn modelId="{97E21978-F4C8-41B5-8C6E-E6D216E09A7B}" type="presParOf" srcId="{786C1532-799F-499F-AD67-BF4BB5F8D3C4}" destId="{F6CEB3AE-80AE-4EBC-B7A4-50ACD1D33727}" srcOrd="0" destOrd="0" presId="urn:microsoft.com/office/officeart/2005/8/layout/hProcess4"/>
    <dgm:cxn modelId="{705A0B9A-A332-47E1-A671-4DC93A0D4241}" type="presParOf" srcId="{786C1532-799F-499F-AD67-BF4BB5F8D3C4}" destId="{F22740CB-5C7D-470F-B0D5-BCB37D202BF6}" srcOrd="1" destOrd="0" presId="urn:microsoft.com/office/officeart/2005/8/layout/hProcess4"/>
    <dgm:cxn modelId="{2E3E3722-CBEF-42A0-A4A3-16B494F62BBF}" type="presParOf" srcId="{786C1532-799F-499F-AD67-BF4BB5F8D3C4}" destId="{11E40896-9D75-44BF-9683-89FD66B3B531}" srcOrd="2" destOrd="0" presId="urn:microsoft.com/office/officeart/2005/8/layout/hProcess4"/>
    <dgm:cxn modelId="{A3E16430-B83F-4BA8-A21D-97D1048BFEFC}" type="presParOf" srcId="{786C1532-799F-499F-AD67-BF4BB5F8D3C4}" destId="{C919C66E-E6F1-48FA-909A-310B02E6FEAC}" srcOrd="3" destOrd="0" presId="urn:microsoft.com/office/officeart/2005/8/layout/hProcess4"/>
    <dgm:cxn modelId="{C6A9B6A5-EAC3-43A2-83C4-2BC19DE6CA3C}" type="presParOf" srcId="{786C1532-799F-499F-AD67-BF4BB5F8D3C4}" destId="{5B2895C0-886E-4167-B402-CAD85FC247DC}" srcOrd="4" destOrd="0" presId="urn:microsoft.com/office/officeart/2005/8/layout/hProcess4"/>
    <dgm:cxn modelId="{A9C2385B-F5A1-4F65-AC8D-789D9588E841}" type="presParOf" srcId="{EB9F5B3D-2A7A-4A61-9916-FD33EA52474D}" destId="{3F14F9CF-BDC5-4701-A9A4-22C68BCE43B6}" srcOrd="3" destOrd="0" presId="urn:microsoft.com/office/officeart/2005/8/layout/hProcess4"/>
    <dgm:cxn modelId="{F41CB8B3-188D-46DA-B2F7-5010E7CEB468}" type="presParOf" srcId="{EB9F5B3D-2A7A-4A61-9916-FD33EA52474D}" destId="{18B45B44-4D43-4256-B299-D067F470D65B}" srcOrd="4" destOrd="0" presId="urn:microsoft.com/office/officeart/2005/8/layout/hProcess4"/>
    <dgm:cxn modelId="{F7FD12EC-451C-4697-BFBD-6E17F26DDE2A}" type="presParOf" srcId="{18B45B44-4D43-4256-B299-D067F470D65B}" destId="{14B7B52E-1C00-4580-979E-AFB5C0506CD2}" srcOrd="0" destOrd="0" presId="urn:microsoft.com/office/officeart/2005/8/layout/hProcess4"/>
    <dgm:cxn modelId="{977FC860-FC0D-4F38-B617-BF5919693642}" type="presParOf" srcId="{18B45B44-4D43-4256-B299-D067F470D65B}" destId="{868480C9-E24D-417E-B18C-6963A7303EEE}" srcOrd="1" destOrd="0" presId="urn:microsoft.com/office/officeart/2005/8/layout/hProcess4"/>
    <dgm:cxn modelId="{ED2803D4-CF16-4F4D-841F-5F1E7A35DF49}" type="presParOf" srcId="{18B45B44-4D43-4256-B299-D067F470D65B}" destId="{32BBC107-B394-4EF8-A0D4-F8774045F9C7}" srcOrd="2" destOrd="0" presId="urn:microsoft.com/office/officeart/2005/8/layout/hProcess4"/>
    <dgm:cxn modelId="{EECB9CBF-495C-4F21-B28E-1880CBB42116}" type="presParOf" srcId="{18B45B44-4D43-4256-B299-D067F470D65B}" destId="{148A4F65-FFA8-435D-9981-CBD0C72E2281}" srcOrd="3" destOrd="0" presId="urn:microsoft.com/office/officeart/2005/8/layout/hProcess4"/>
    <dgm:cxn modelId="{7F4E142C-3586-48C4-89D7-514D610B2546}" type="presParOf" srcId="{18B45B44-4D43-4256-B299-D067F470D65B}" destId="{F62C333C-2B1B-4DE8-9B04-C07FB27D6CA5}" srcOrd="4" destOrd="0" presId="urn:microsoft.com/office/officeart/2005/8/layout/hProcess4"/>
    <dgm:cxn modelId="{D55D8BE1-1F93-4DDF-A72D-888BBB1F764A}" type="presParOf" srcId="{EB9F5B3D-2A7A-4A61-9916-FD33EA52474D}" destId="{CB85B5AB-1904-49D9-B24C-33AEB49B2662}" srcOrd="5" destOrd="0" presId="urn:microsoft.com/office/officeart/2005/8/layout/hProcess4"/>
    <dgm:cxn modelId="{BDA559C4-3B58-4BD4-A3F0-B2A332DBE947}" type="presParOf" srcId="{EB9F5B3D-2A7A-4A61-9916-FD33EA52474D}" destId="{114BC37E-B348-4DF3-9C31-098FB0052EF5}" srcOrd="6" destOrd="0" presId="urn:microsoft.com/office/officeart/2005/8/layout/hProcess4"/>
    <dgm:cxn modelId="{E83FEF33-1835-429A-A81A-0185411790DC}" type="presParOf" srcId="{114BC37E-B348-4DF3-9C31-098FB0052EF5}" destId="{8456BDCC-0DC3-4491-891F-49B11670C5BC}" srcOrd="0" destOrd="0" presId="urn:microsoft.com/office/officeart/2005/8/layout/hProcess4"/>
    <dgm:cxn modelId="{B5A38E30-BBEE-4613-B665-BB45B40B2630}" type="presParOf" srcId="{114BC37E-B348-4DF3-9C31-098FB0052EF5}" destId="{C4D84852-5BEC-4F8C-AEA1-909707D5A517}" srcOrd="1" destOrd="0" presId="urn:microsoft.com/office/officeart/2005/8/layout/hProcess4"/>
    <dgm:cxn modelId="{D7DBEACA-1E10-410D-9EAA-5303EC0813B6}" type="presParOf" srcId="{114BC37E-B348-4DF3-9C31-098FB0052EF5}" destId="{0EF45D35-7DC8-4228-A919-CB2DB40ED61C}" srcOrd="2" destOrd="0" presId="urn:microsoft.com/office/officeart/2005/8/layout/hProcess4"/>
    <dgm:cxn modelId="{C13A347F-446F-42B0-AE88-F33653484D2C}" type="presParOf" srcId="{114BC37E-B348-4DF3-9C31-098FB0052EF5}" destId="{809E32A9-9C34-444F-A917-A9F55D8287C6}" srcOrd="3" destOrd="0" presId="urn:microsoft.com/office/officeart/2005/8/layout/hProcess4"/>
    <dgm:cxn modelId="{6DBFA2F7-4AE8-45AF-AEA3-3B3AE0334193}" type="presParOf" srcId="{114BC37E-B348-4DF3-9C31-098FB0052EF5}" destId="{69A885DA-38A3-462C-A83D-8C333A7D5516}" srcOrd="4" destOrd="0" presId="urn:microsoft.com/office/officeart/2005/8/layout/hProcess4"/>
    <dgm:cxn modelId="{DECA129A-A371-477A-BDD5-00041F7422F4}" type="presParOf" srcId="{EB9F5B3D-2A7A-4A61-9916-FD33EA52474D}" destId="{1F3E0166-3CE6-43C3-B4FD-F289DE136BB4}" srcOrd="7" destOrd="0" presId="urn:microsoft.com/office/officeart/2005/8/layout/hProcess4"/>
    <dgm:cxn modelId="{0F8F9155-8711-45B6-B80E-F1D4A74C85AF}" type="presParOf" srcId="{EB9F5B3D-2A7A-4A61-9916-FD33EA52474D}" destId="{BE94C65C-1536-4EB3-B1A8-C50102C33FFC}" srcOrd="8" destOrd="0" presId="urn:microsoft.com/office/officeart/2005/8/layout/hProcess4"/>
    <dgm:cxn modelId="{26DA7D6D-5D0D-4324-AB08-46A54AFD8393}" type="presParOf" srcId="{BE94C65C-1536-4EB3-B1A8-C50102C33FFC}" destId="{D690FF2A-13E0-4B96-A481-17FB2720ED76}" srcOrd="0" destOrd="0" presId="urn:microsoft.com/office/officeart/2005/8/layout/hProcess4"/>
    <dgm:cxn modelId="{CCBB7463-202A-4612-BBC8-A1E9D1D643A9}" type="presParOf" srcId="{BE94C65C-1536-4EB3-B1A8-C50102C33FFC}" destId="{45C1062B-F5E7-47E7-86F9-24C06A24D350}" srcOrd="1" destOrd="0" presId="urn:microsoft.com/office/officeart/2005/8/layout/hProcess4"/>
    <dgm:cxn modelId="{B14807CE-BEC6-45FF-B945-0799E04C2517}" type="presParOf" srcId="{BE94C65C-1536-4EB3-B1A8-C50102C33FFC}" destId="{73AE70AC-449D-42C3-A270-F7B1A55F465A}" srcOrd="2" destOrd="0" presId="urn:microsoft.com/office/officeart/2005/8/layout/hProcess4"/>
    <dgm:cxn modelId="{715B0915-C716-47CA-8DF7-D917EC41953D}" type="presParOf" srcId="{BE94C65C-1536-4EB3-B1A8-C50102C33FFC}" destId="{674D82E6-99FC-492D-AAAF-E33619180CDA}" srcOrd="3" destOrd="0" presId="urn:microsoft.com/office/officeart/2005/8/layout/hProcess4"/>
    <dgm:cxn modelId="{684C33FC-C06E-439C-879E-FA7FF7AAF6A3}" type="presParOf" srcId="{BE94C65C-1536-4EB3-B1A8-C50102C33FFC}" destId="{83D79299-7793-4005-BC0C-7E4508F23564}" srcOrd="4" destOrd="0" presId="urn:microsoft.com/office/officeart/2005/8/layout/h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41772-5D90-402A-B177-C08354F63CB7}" type="doc">
      <dgm:prSet loTypeId="urn:microsoft.com/office/officeart/2005/8/layout/h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CBEBD5-D325-4979-BA8E-F80BB7E0CA14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pt-BR" b="1" dirty="0">
            <a:solidFill>
              <a:srgbClr val="FFFF00"/>
            </a:solidFill>
          </a:endParaRPr>
        </a:p>
      </dgm:t>
    </dgm:pt>
    <dgm:pt modelId="{31FC08C4-A02D-4FA8-9C09-5E4A672909D2}" type="parTrans" cxnId="{EF48B1CB-8433-43C7-88C7-65BC41C0E22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81B7A02-7B65-4D20-B60F-0209485C9D79}" type="sibTrans" cxnId="{EF48B1CB-8433-43C7-88C7-65BC41C0E22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3D73AF6-9AEF-4D97-B873-B28801915E66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Dados da Estrutura dos Imóveis </a:t>
          </a:r>
          <a:endParaRPr lang="pt-BR" sz="2400" b="1" dirty="0">
            <a:solidFill>
              <a:schemeClr val="tx1"/>
            </a:solidFill>
          </a:endParaRPr>
        </a:p>
      </dgm:t>
    </dgm:pt>
    <dgm:pt modelId="{F10AF35A-19E1-4406-AC37-3697540A414D}" type="parTrans" cxnId="{F3554659-6FC5-4822-ABC1-4201C8108B3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2596FA4-2668-4D38-94F2-5A3948648164}" type="sibTrans" cxnId="{F3554659-6FC5-4822-ABC1-4201C8108B3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3CF651-2177-40DF-95FB-B54787804B24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Uso da Terra (Grau de Utilização e Eficiência Econômica)</a:t>
          </a:r>
          <a:endParaRPr lang="pt-BR" sz="2400" b="1" dirty="0">
            <a:solidFill>
              <a:schemeClr val="tx1"/>
            </a:solidFill>
          </a:endParaRPr>
        </a:p>
      </dgm:t>
    </dgm:pt>
    <dgm:pt modelId="{427CD188-E1E7-425C-83EA-F68F535C4449}" type="parTrans" cxnId="{EF3B3F19-DB37-4E37-88E9-7C2AA311B6A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E29903B-C6B6-41A4-8B6B-67DE1EE8007F}" type="sibTrans" cxnId="{EF3B3F19-DB37-4E37-88E9-7C2AA311B6A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B2500A5-2ABE-4EBD-9E87-3B4B8CDE59E9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Pessoas e Relacionamentos com os imóveis </a:t>
          </a:r>
          <a:endParaRPr lang="pt-BR" sz="2400" b="1" dirty="0">
            <a:solidFill>
              <a:schemeClr val="tx1"/>
            </a:solidFill>
          </a:endParaRPr>
        </a:p>
      </dgm:t>
    </dgm:pt>
    <dgm:pt modelId="{D20B84DC-D8C3-4C53-9FB6-96D51BDDF7C0}" type="parTrans" cxnId="{27223282-A5F7-4A59-95F8-DAF5646E26D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FAB02FB-5154-4CBF-9F10-2230715AD470}" type="sibTrans" cxnId="{27223282-A5F7-4A59-95F8-DAF5646E26D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7E628D3-7D63-428E-8662-C9882936F23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Sistema de Aquisição de Terras por Estrangeiros</a:t>
          </a:r>
          <a:endParaRPr lang="pt-BR" sz="2400" b="1" dirty="0">
            <a:solidFill>
              <a:schemeClr val="tx1"/>
            </a:solidFill>
          </a:endParaRPr>
        </a:p>
      </dgm:t>
    </dgm:pt>
    <dgm:pt modelId="{1A541898-117F-4B54-B7FF-04C2B258C497}" type="parTrans" cxnId="{A4EA9CAB-EE35-4002-AF50-1D4FC11619D1}">
      <dgm:prSet/>
      <dgm:spPr/>
      <dgm:t>
        <a:bodyPr/>
        <a:lstStyle/>
        <a:p>
          <a:endParaRPr lang="pt-BR"/>
        </a:p>
      </dgm:t>
    </dgm:pt>
    <dgm:pt modelId="{8406F88D-8EF1-40FC-9A77-AAB4A54597F6}" type="sibTrans" cxnId="{A4EA9CAB-EE35-4002-AF50-1D4FC11619D1}">
      <dgm:prSet/>
      <dgm:spPr/>
      <dgm:t>
        <a:bodyPr/>
        <a:lstStyle/>
        <a:p>
          <a:endParaRPr lang="pt-BR"/>
        </a:p>
      </dgm:t>
    </dgm:pt>
    <dgm:pt modelId="{AC415EE1-30ED-4345-AB40-C43E4063B272}" type="pres">
      <dgm:prSet presAssocID="{7EB41772-5D90-402A-B177-C08354F63CB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6CB15E-8F8D-4686-8F87-18021CA1AB15}" type="pres">
      <dgm:prSet presAssocID="{C0CBEBD5-D325-4979-BA8E-F80BB7E0CA14}" presName="roof" presStyleLbl="dkBgShp" presStyleIdx="0" presStyleCnt="2"/>
      <dgm:spPr/>
      <dgm:t>
        <a:bodyPr/>
        <a:lstStyle/>
        <a:p>
          <a:endParaRPr lang="pt-BR"/>
        </a:p>
      </dgm:t>
    </dgm:pt>
    <dgm:pt modelId="{97E5FC44-A16A-4E3F-8E02-58129365A2F9}" type="pres">
      <dgm:prSet presAssocID="{C0CBEBD5-D325-4979-BA8E-F80BB7E0CA14}" presName="pillars" presStyleCnt="0"/>
      <dgm:spPr/>
    </dgm:pt>
    <dgm:pt modelId="{EB3EE686-CB37-4D08-AEC2-CD2A95D0AC4A}" type="pres">
      <dgm:prSet presAssocID="{C0CBEBD5-D325-4979-BA8E-F80BB7E0CA14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89F35C-00DB-41AD-AE8B-C93988F29F71}" type="pres">
      <dgm:prSet presAssocID="{9E3CF651-2177-40DF-95FB-B54787804B24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D3FB96-6FF5-4334-830C-9F29DCF0311B}" type="pres">
      <dgm:prSet presAssocID="{0B2500A5-2ABE-4EBD-9E87-3B4B8CDE59E9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F20203-3197-4E72-A4B2-79E5142D8501}" type="pres">
      <dgm:prSet presAssocID="{C7E628D3-7D63-428E-8662-C9882936F238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B9D82F-DD91-41F5-8ED8-69AF9179B160}" type="pres">
      <dgm:prSet presAssocID="{C0CBEBD5-D325-4979-BA8E-F80BB7E0CA14}" presName="base" presStyleLbl="dkBgShp" presStyleIdx="1" presStyleCnt="2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pt-BR"/>
        </a:p>
      </dgm:t>
    </dgm:pt>
  </dgm:ptLst>
  <dgm:cxnLst>
    <dgm:cxn modelId="{8360334B-F634-4280-AD05-A9C0D25EBC02}" type="presOf" srcId="{D3D73AF6-9AEF-4D97-B873-B28801915E66}" destId="{EB3EE686-CB37-4D08-AEC2-CD2A95D0AC4A}" srcOrd="0" destOrd="0" presId="urn:microsoft.com/office/officeart/2005/8/layout/hList3"/>
    <dgm:cxn modelId="{27223282-A5F7-4A59-95F8-DAF5646E26D0}" srcId="{C0CBEBD5-D325-4979-BA8E-F80BB7E0CA14}" destId="{0B2500A5-2ABE-4EBD-9E87-3B4B8CDE59E9}" srcOrd="2" destOrd="0" parTransId="{D20B84DC-D8C3-4C53-9FB6-96D51BDDF7C0}" sibTransId="{BFAB02FB-5154-4CBF-9F10-2230715AD470}"/>
    <dgm:cxn modelId="{1E65A16B-0BD0-4D59-9E36-A0DB86C4C32E}" type="presOf" srcId="{9E3CF651-2177-40DF-95FB-B54787804B24}" destId="{E589F35C-00DB-41AD-AE8B-C93988F29F71}" srcOrd="0" destOrd="0" presId="urn:microsoft.com/office/officeart/2005/8/layout/hList3"/>
    <dgm:cxn modelId="{490DA840-B24E-4617-813B-7334468862E3}" type="presOf" srcId="{C0CBEBD5-D325-4979-BA8E-F80BB7E0CA14}" destId="{EE6CB15E-8F8D-4686-8F87-18021CA1AB15}" srcOrd="0" destOrd="0" presId="urn:microsoft.com/office/officeart/2005/8/layout/hList3"/>
    <dgm:cxn modelId="{F3554659-6FC5-4822-ABC1-4201C8108B34}" srcId="{C0CBEBD5-D325-4979-BA8E-F80BB7E0CA14}" destId="{D3D73AF6-9AEF-4D97-B873-B28801915E66}" srcOrd="0" destOrd="0" parTransId="{F10AF35A-19E1-4406-AC37-3697540A414D}" sibTransId="{E2596FA4-2668-4D38-94F2-5A3948648164}"/>
    <dgm:cxn modelId="{FC737100-8F33-4E58-9C11-89C60D09FE4E}" type="presOf" srcId="{0B2500A5-2ABE-4EBD-9E87-3B4B8CDE59E9}" destId="{31D3FB96-6FF5-4334-830C-9F29DCF0311B}" srcOrd="0" destOrd="0" presId="urn:microsoft.com/office/officeart/2005/8/layout/hList3"/>
    <dgm:cxn modelId="{D40994FC-9500-4161-BCE9-135D752CA820}" type="presOf" srcId="{C7E628D3-7D63-428E-8662-C9882936F238}" destId="{F3F20203-3197-4E72-A4B2-79E5142D8501}" srcOrd="0" destOrd="0" presId="urn:microsoft.com/office/officeart/2005/8/layout/hList3"/>
    <dgm:cxn modelId="{EF48B1CB-8433-43C7-88C7-65BC41C0E227}" srcId="{7EB41772-5D90-402A-B177-C08354F63CB7}" destId="{C0CBEBD5-D325-4979-BA8E-F80BB7E0CA14}" srcOrd="0" destOrd="0" parTransId="{31FC08C4-A02D-4FA8-9C09-5E4A672909D2}" sibTransId="{F81B7A02-7B65-4D20-B60F-0209485C9D79}"/>
    <dgm:cxn modelId="{E67469F8-9DF7-4845-A039-B872A89EFF6D}" type="presOf" srcId="{7EB41772-5D90-402A-B177-C08354F63CB7}" destId="{AC415EE1-30ED-4345-AB40-C43E4063B272}" srcOrd="0" destOrd="0" presId="urn:microsoft.com/office/officeart/2005/8/layout/hList3"/>
    <dgm:cxn modelId="{A4EA9CAB-EE35-4002-AF50-1D4FC11619D1}" srcId="{C0CBEBD5-D325-4979-BA8E-F80BB7E0CA14}" destId="{C7E628D3-7D63-428E-8662-C9882936F238}" srcOrd="3" destOrd="0" parTransId="{1A541898-117F-4B54-B7FF-04C2B258C497}" sibTransId="{8406F88D-8EF1-40FC-9A77-AAB4A54597F6}"/>
    <dgm:cxn modelId="{EF3B3F19-DB37-4E37-88E9-7C2AA311B6A8}" srcId="{C0CBEBD5-D325-4979-BA8E-F80BB7E0CA14}" destId="{9E3CF651-2177-40DF-95FB-B54787804B24}" srcOrd="1" destOrd="0" parTransId="{427CD188-E1E7-425C-83EA-F68F535C4449}" sibTransId="{1E29903B-C6B6-41A4-8B6B-67DE1EE8007F}"/>
    <dgm:cxn modelId="{DA58C653-E0C7-457F-A727-A2654D19A9A5}" type="presParOf" srcId="{AC415EE1-30ED-4345-AB40-C43E4063B272}" destId="{EE6CB15E-8F8D-4686-8F87-18021CA1AB15}" srcOrd="0" destOrd="0" presId="urn:microsoft.com/office/officeart/2005/8/layout/hList3"/>
    <dgm:cxn modelId="{65CCE3C4-DC8C-4ACC-AFBF-0493381BE4EF}" type="presParOf" srcId="{AC415EE1-30ED-4345-AB40-C43E4063B272}" destId="{97E5FC44-A16A-4E3F-8E02-58129365A2F9}" srcOrd="1" destOrd="0" presId="urn:microsoft.com/office/officeart/2005/8/layout/hList3"/>
    <dgm:cxn modelId="{EF26E4DA-F684-4669-95AD-3FE61C4E2576}" type="presParOf" srcId="{97E5FC44-A16A-4E3F-8E02-58129365A2F9}" destId="{EB3EE686-CB37-4D08-AEC2-CD2A95D0AC4A}" srcOrd="0" destOrd="0" presId="urn:microsoft.com/office/officeart/2005/8/layout/hList3"/>
    <dgm:cxn modelId="{819D642C-BBF9-4A9D-851E-0B9518041B59}" type="presParOf" srcId="{97E5FC44-A16A-4E3F-8E02-58129365A2F9}" destId="{E589F35C-00DB-41AD-AE8B-C93988F29F71}" srcOrd="1" destOrd="0" presId="urn:microsoft.com/office/officeart/2005/8/layout/hList3"/>
    <dgm:cxn modelId="{8B055E3B-9D01-4C2D-A62C-256A93CFD7C7}" type="presParOf" srcId="{97E5FC44-A16A-4E3F-8E02-58129365A2F9}" destId="{31D3FB96-6FF5-4334-830C-9F29DCF0311B}" srcOrd="2" destOrd="0" presId="urn:microsoft.com/office/officeart/2005/8/layout/hList3"/>
    <dgm:cxn modelId="{32804ABA-2B8C-452B-9437-D9F02D4E0F43}" type="presParOf" srcId="{97E5FC44-A16A-4E3F-8E02-58129365A2F9}" destId="{F3F20203-3197-4E72-A4B2-79E5142D8501}" srcOrd="3" destOrd="0" presId="urn:microsoft.com/office/officeart/2005/8/layout/hList3"/>
    <dgm:cxn modelId="{E74D8A30-8030-4239-AB56-7E817338694B}" type="presParOf" srcId="{AC415EE1-30ED-4345-AB40-C43E4063B272}" destId="{DEB9D82F-DD91-41F5-8ED8-69AF9179B160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1D6376-718F-4F2D-8090-2CB9E7B3C684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7EAC24A-E29D-4DF6-8883-31B358A1B6CC}">
      <dgm:prSet phldrT="[Texto]" custT="1"/>
      <dgm:spPr/>
      <dgm:t>
        <a:bodyPr/>
        <a:lstStyle/>
        <a:p>
          <a:pPr algn="l"/>
          <a:r>
            <a:rPr lang="pt-BR" sz="4000" b="1" dirty="0" smtClean="0"/>
            <a:t>5.7 milhões de imóveis</a:t>
          </a:r>
          <a:endParaRPr lang="pt-BR" sz="4000" b="1" dirty="0"/>
        </a:p>
      </dgm:t>
    </dgm:pt>
    <dgm:pt modelId="{9E51ACAF-0D8D-4A4C-B78C-65384C419FAB}" type="parTrans" cxnId="{26E0EC65-2DB3-4AB3-9249-6E80ACFE4749}">
      <dgm:prSet/>
      <dgm:spPr/>
      <dgm:t>
        <a:bodyPr/>
        <a:lstStyle/>
        <a:p>
          <a:endParaRPr lang="pt-BR" sz="4000"/>
        </a:p>
      </dgm:t>
    </dgm:pt>
    <dgm:pt modelId="{F7CE634F-621C-4945-8528-9CC13CEA96A0}" type="sibTrans" cxnId="{26E0EC65-2DB3-4AB3-9249-6E80ACFE4749}">
      <dgm:prSet/>
      <dgm:spPr/>
      <dgm:t>
        <a:bodyPr/>
        <a:lstStyle/>
        <a:p>
          <a:endParaRPr lang="pt-BR" sz="4000"/>
        </a:p>
      </dgm:t>
    </dgm:pt>
    <dgm:pt modelId="{BD611916-5D69-40BF-B628-DF81266210A4}">
      <dgm:prSet phldrT="[Texto]" custT="1"/>
      <dgm:spPr/>
      <dgm:t>
        <a:bodyPr/>
        <a:lstStyle/>
        <a:p>
          <a:pPr algn="l"/>
          <a:r>
            <a:rPr lang="pt-BR" sz="4000" b="1" dirty="0" smtClean="0"/>
            <a:t>522 milhões de hectares</a:t>
          </a:r>
          <a:endParaRPr lang="pt-BR" sz="4000" b="1" dirty="0"/>
        </a:p>
      </dgm:t>
    </dgm:pt>
    <dgm:pt modelId="{8BA7A2E9-0F98-4D7C-882F-83912F663E33}" type="parTrans" cxnId="{94B19F6A-26A6-450B-B3C9-B6F1B2F1C7E4}">
      <dgm:prSet/>
      <dgm:spPr/>
      <dgm:t>
        <a:bodyPr/>
        <a:lstStyle/>
        <a:p>
          <a:endParaRPr lang="pt-BR" sz="4000"/>
        </a:p>
      </dgm:t>
    </dgm:pt>
    <dgm:pt modelId="{63F5CD7C-605E-422C-BABE-A57E92A37FB2}" type="sibTrans" cxnId="{94B19F6A-26A6-450B-B3C9-B6F1B2F1C7E4}">
      <dgm:prSet/>
      <dgm:spPr/>
      <dgm:t>
        <a:bodyPr/>
        <a:lstStyle/>
        <a:p>
          <a:endParaRPr lang="pt-BR" sz="4000"/>
        </a:p>
      </dgm:t>
    </dgm:pt>
    <dgm:pt modelId="{BCD87003-24D4-4ABA-8BC8-A9D14D3A7F15}" type="pres">
      <dgm:prSet presAssocID="{DA1D6376-718F-4F2D-8090-2CB9E7B3C6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AAA56E-A1E8-4BCD-844F-34C68D631752}" type="pres">
      <dgm:prSet presAssocID="{07EAC24A-E29D-4DF6-8883-31B358A1B6CC}" presName="circle1" presStyleLbl="node1" presStyleIdx="0" presStyleCnt="2"/>
      <dgm:spPr>
        <a:solidFill>
          <a:schemeClr val="accent3">
            <a:lumMod val="50000"/>
          </a:schemeClr>
        </a:solidFill>
      </dgm:spPr>
    </dgm:pt>
    <dgm:pt modelId="{ABBE5174-26EB-4755-B076-2605F48B8124}" type="pres">
      <dgm:prSet presAssocID="{07EAC24A-E29D-4DF6-8883-31B358A1B6CC}" presName="space" presStyleCnt="0"/>
      <dgm:spPr/>
    </dgm:pt>
    <dgm:pt modelId="{54FCF133-A43B-4715-A29E-E944497F1E93}" type="pres">
      <dgm:prSet presAssocID="{07EAC24A-E29D-4DF6-8883-31B358A1B6CC}" presName="rect1" presStyleLbl="alignAcc1" presStyleIdx="0" presStyleCnt="2" custLinFactNeighborX="-613"/>
      <dgm:spPr/>
      <dgm:t>
        <a:bodyPr/>
        <a:lstStyle/>
        <a:p>
          <a:endParaRPr lang="pt-BR"/>
        </a:p>
      </dgm:t>
    </dgm:pt>
    <dgm:pt modelId="{DED86B0A-7172-485B-B5B8-1821BE1D768B}" type="pres">
      <dgm:prSet presAssocID="{BD611916-5D69-40BF-B628-DF81266210A4}" presName="vertSpace2" presStyleLbl="node1" presStyleIdx="0" presStyleCnt="2"/>
      <dgm:spPr/>
    </dgm:pt>
    <dgm:pt modelId="{AE0BE5CD-5FD4-495C-AEC8-F0C371A23F4E}" type="pres">
      <dgm:prSet presAssocID="{BD611916-5D69-40BF-B628-DF81266210A4}" presName="circle2" presStyleLbl="node1" presStyleIdx="1" presStyleCnt="2"/>
      <dgm:spPr>
        <a:solidFill>
          <a:srgbClr val="FFC000"/>
        </a:solidFill>
      </dgm:spPr>
    </dgm:pt>
    <dgm:pt modelId="{B84A0CB7-73F1-43AF-B332-D30B426FBE9E}" type="pres">
      <dgm:prSet presAssocID="{BD611916-5D69-40BF-B628-DF81266210A4}" presName="rect2" presStyleLbl="alignAcc1" presStyleIdx="1" presStyleCnt="2" custLinFactNeighborX="-599"/>
      <dgm:spPr/>
      <dgm:t>
        <a:bodyPr/>
        <a:lstStyle/>
        <a:p>
          <a:endParaRPr lang="pt-BR"/>
        </a:p>
      </dgm:t>
    </dgm:pt>
    <dgm:pt modelId="{6D5C59D1-0C16-4D7B-9C2B-44F8D73B600D}" type="pres">
      <dgm:prSet presAssocID="{07EAC24A-E29D-4DF6-8883-31B358A1B6C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B4B7EA-B574-46C2-A944-F5FB7CC1729F}" type="pres">
      <dgm:prSet presAssocID="{BD611916-5D69-40BF-B628-DF81266210A4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B8AB8D9-AC8C-40E5-8413-BC5233D97692}" type="presOf" srcId="{07EAC24A-E29D-4DF6-8883-31B358A1B6CC}" destId="{54FCF133-A43B-4715-A29E-E944497F1E93}" srcOrd="0" destOrd="0" presId="urn:microsoft.com/office/officeart/2005/8/layout/target3"/>
    <dgm:cxn modelId="{11809B72-B780-4478-BC0E-0ACCC9D1CBBF}" type="presOf" srcId="{07EAC24A-E29D-4DF6-8883-31B358A1B6CC}" destId="{6D5C59D1-0C16-4D7B-9C2B-44F8D73B600D}" srcOrd="1" destOrd="0" presId="urn:microsoft.com/office/officeart/2005/8/layout/target3"/>
    <dgm:cxn modelId="{50F864EE-9150-49F5-B7B2-D79FEDB76B27}" type="presOf" srcId="{DA1D6376-718F-4F2D-8090-2CB9E7B3C684}" destId="{BCD87003-24D4-4ABA-8BC8-A9D14D3A7F15}" srcOrd="0" destOrd="0" presId="urn:microsoft.com/office/officeart/2005/8/layout/target3"/>
    <dgm:cxn modelId="{94B19F6A-26A6-450B-B3C9-B6F1B2F1C7E4}" srcId="{DA1D6376-718F-4F2D-8090-2CB9E7B3C684}" destId="{BD611916-5D69-40BF-B628-DF81266210A4}" srcOrd="1" destOrd="0" parTransId="{8BA7A2E9-0F98-4D7C-882F-83912F663E33}" sibTransId="{63F5CD7C-605E-422C-BABE-A57E92A37FB2}"/>
    <dgm:cxn modelId="{26E0EC65-2DB3-4AB3-9249-6E80ACFE4749}" srcId="{DA1D6376-718F-4F2D-8090-2CB9E7B3C684}" destId="{07EAC24A-E29D-4DF6-8883-31B358A1B6CC}" srcOrd="0" destOrd="0" parTransId="{9E51ACAF-0D8D-4A4C-B78C-65384C419FAB}" sibTransId="{F7CE634F-621C-4945-8528-9CC13CEA96A0}"/>
    <dgm:cxn modelId="{E0D48030-F79F-4FBC-A4E7-C4AEF73CA27D}" type="presOf" srcId="{BD611916-5D69-40BF-B628-DF81266210A4}" destId="{B84A0CB7-73F1-43AF-B332-D30B426FBE9E}" srcOrd="0" destOrd="0" presId="urn:microsoft.com/office/officeart/2005/8/layout/target3"/>
    <dgm:cxn modelId="{551F6A1A-EE7A-4FBF-8AF9-DCECB97B52F8}" type="presOf" srcId="{BD611916-5D69-40BF-B628-DF81266210A4}" destId="{73B4B7EA-B574-46C2-A944-F5FB7CC1729F}" srcOrd="1" destOrd="0" presId="urn:microsoft.com/office/officeart/2005/8/layout/target3"/>
    <dgm:cxn modelId="{2A4ED7F2-8421-4811-BBFA-992F1F628F7F}" type="presParOf" srcId="{BCD87003-24D4-4ABA-8BC8-A9D14D3A7F15}" destId="{EDAAA56E-A1E8-4BCD-844F-34C68D631752}" srcOrd="0" destOrd="0" presId="urn:microsoft.com/office/officeart/2005/8/layout/target3"/>
    <dgm:cxn modelId="{5D0B4F48-22D7-4B2A-8ACE-A8C61BC41B64}" type="presParOf" srcId="{BCD87003-24D4-4ABA-8BC8-A9D14D3A7F15}" destId="{ABBE5174-26EB-4755-B076-2605F48B8124}" srcOrd="1" destOrd="0" presId="urn:microsoft.com/office/officeart/2005/8/layout/target3"/>
    <dgm:cxn modelId="{FFBBE7D2-F8C4-406C-9C73-B2BDAA9FA74D}" type="presParOf" srcId="{BCD87003-24D4-4ABA-8BC8-A9D14D3A7F15}" destId="{54FCF133-A43B-4715-A29E-E944497F1E93}" srcOrd="2" destOrd="0" presId="urn:microsoft.com/office/officeart/2005/8/layout/target3"/>
    <dgm:cxn modelId="{8AC9B2A7-4568-4FBD-AE88-D52EEE2E00D0}" type="presParOf" srcId="{BCD87003-24D4-4ABA-8BC8-A9D14D3A7F15}" destId="{DED86B0A-7172-485B-B5B8-1821BE1D768B}" srcOrd="3" destOrd="0" presId="urn:microsoft.com/office/officeart/2005/8/layout/target3"/>
    <dgm:cxn modelId="{3D3C6479-E5EA-4C18-B07F-BED7D2DB7931}" type="presParOf" srcId="{BCD87003-24D4-4ABA-8BC8-A9D14D3A7F15}" destId="{AE0BE5CD-5FD4-495C-AEC8-F0C371A23F4E}" srcOrd="4" destOrd="0" presId="urn:microsoft.com/office/officeart/2005/8/layout/target3"/>
    <dgm:cxn modelId="{A890CFA2-89F7-404D-81BA-7062D30A0E95}" type="presParOf" srcId="{BCD87003-24D4-4ABA-8BC8-A9D14D3A7F15}" destId="{B84A0CB7-73F1-43AF-B332-D30B426FBE9E}" srcOrd="5" destOrd="0" presId="urn:microsoft.com/office/officeart/2005/8/layout/target3"/>
    <dgm:cxn modelId="{0EFF8591-5037-4A89-AE63-A1C0F0D5A402}" type="presParOf" srcId="{BCD87003-24D4-4ABA-8BC8-A9D14D3A7F15}" destId="{6D5C59D1-0C16-4D7B-9C2B-44F8D73B600D}" srcOrd="6" destOrd="0" presId="urn:microsoft.com/office/officeart/2005/8/layout/target3"/>
    <dgm:cxn modelId="{2E65A675-AD7C-4451-A21F-D9F71A26516B}" type="presParOf" srcId="{BCD87003-24D4-4ABA-8BC8-A9D14D3A7F15}" destId="{73B4B7EA-B574-46C2-A944-F5FB7CC1729F}" srcOrd="7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1D6376-718F-4F2D-8090-2CB9E7B3C684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7EAC24A-E29D-4DF6-8883-31B358A1B6CC}">
      <dgm:prSet phldrT="[Texto]" custT="1"/>
      <dgm:spPr/>
      <dgm:t>
        <a:bodyPr/>
        <a:lstStyle/>
        <a:p>
          <a:pPr algn="l"/>
          <a:r>
            <a:rPr lang="pt-BR" sz="4400" b="1" dirty="0" smtClean="0"/>
            <a:t>9.3 mil  imóveis</a:t>
          </a:r>
          <a:endParaRPr lang="pt-BR" sz="4400" b="1" dirty="0"/>
        </a:p>
      </dgm:t>
    </dgm:pt>
    <dgm:pt modelId="{9E51ACAF-0D8D-4A4C-B78C-65384C419FAB}" type="parTrans" cxnId="{26E0EC65-2DB3-4AB3-9249-6E80ACFE4749}">
      <dgm:prSet/>
      <dgm:spPr/>
      <dgm:t>
        <a:bodyPr/>
        <a:lstStyle/>
        <a:p>
          <a:endParaRPr lang="pt-BR" sz="4400"/>
        </a:p>
      </dgm:t>
    </dgm:pt>
    <dgm:pt modelId="{F7CE634F-621C-4945-8528-9CC13CEA96A0}" type="sibTrans" cxnId="{26E0EC65-2DB3-4AB3-9249-6E80ACFE4749}">
      <dgm:prSet/>
      <dgm:spPr/>
      <dgm:t>
        <a:bodyPr/>
        <a:lstStyle/>
        <a:p>
          <a:endParaRPr lang="pt-BR" sz="4400"/>
        </a:p>
      </dgm:t>
    </dgm:pt>
    <dgm:pt modelId="{BD611916-5D69-40BF-B628-DF81266210A4}">
      <dgm:prSet phldrT="[Texto]" custT="1"/>
      <dgm:spPr/>
      <dgm:t>
        <a:bodyPr/>
        <a:lstStyle/>
        <a:p>
          <a:pPr algn="l"/>
          <a:r>
            <a:rPr lang="pt-BR" sz="4400" b="1" dirty="0" smtClean="0">
              <a:latin typeface="+mj-lt"/>
              <a:ea typeface="+mj-ea"/>
              <a:cs typeface="+mj-cs"/>
            </a:rPr>
            <a:t>160 milhões de </a:t>
          </a:r>
          <a:r>
            <a:rPr lang="pt-BR" sz="4400" b="1" dirty="0" smtClean="0"/>
            <a:t>hectares</a:t>
          </a:r>
          <a:endParaRPr lang="pt-BR" sz="4400" b="1" dirty="0"/>
        </a:p>
      </dgm:t>
    </dgm:pt>
    <dgm:pt modelId="{8BA7A2E9-0F98-4D7C-882F-83912F663E33}" type="parTrans" cxnId="{94B19F6A-26A6-450B-B3C9-B6F1B2F1C7E4}">
      <dgm:prSet/>
      <dgm:spPr/>
      <dgm:t>
        <a:bodyPr/>
        <a:lstStyle/>
        <a:p>
          <a:endParaRPr lang="pt-BR" sz="4400"/>
        </a:p>
      </dgm:t>
    </dgm:pt>
    <dgm:pt modelId="{63F5CD7C-605E-422C-BABE-A57E92A37FB2}" type="sibTrans" cxnId="{94B19F6A-26A6-450B-B3C9-B6F1B2F1C7E4}">
      <dgm:prSet/>
      <dgm:spPr/>
      <dgm:t>
        <a:bodyPr/>
        <a:lstStyle/>
        <a:p>
          <a:endParaRPr lang="pt-BR" sz="4400"/>
        </a:p>
      </dgm:t>
    </dgm:pt>
    <dgm:pt modelId="{BCD87003-24D4-4ABA-8BC8-A9D14D3A7F15}" type="pres">
      <dgm:prSet presAssocID="{DA1D6376-718F-4F2D-8090-2CB9E7B3C6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AAA56E-A1E8-4BCD-844F-34C68D631752}" type="pres">
      <dgm:prSet presAssocID="{07EAC24A-E29D-4DF6-8883-31B358A1B6CC}" presName="circle1" presStyleLbl="node1" presStyleIdx="0" presStyleCnt="2"/>
      <dgm:spPr>
        <a:solidFill>
          <a:schemeClr val="accent3">
            <a:lumMod val="50000"/>
          </a:schemeClr>
        </a:solidFill>
      </dgm:spPr>
    </dgm:pt>
    <dgm:pt modelId="{ABBE5174-26EB-4755-B076-2605F48B8124}" type="pres">
      <dgm:prSet presAssocID="{07EAC24A-E29D-4DF6-8883-31B358A1B6CC}" presName="space" presStyleCnt="0"/>
      <dgm:spPr/>
    </dgm:pt>
    <dgm:pt modelId="{54FCF133-A43B-4715-A29E-E944497F1E93}" type="pres">
      <dgm:prSet presAssocID="{07EAC24A-E29D-4DF6-8883-31B358A1B6CC}" presName="rect1" presStyleLbl="alignAcc1" presStyleIdx="0" presStyleCnt="2" custLinFactNeighborX="-613"/>
      <dgm:spPr/>
      <dgm:t>
        <a:bodyPr/>
        <a:lstStyle/>
        <a:p>
          <a:endParaRPr lang="pt-BR"/>
        </a:p>
      </dgm:t>
    </dgm:pt>
    <dgm:pt modelId="{DED86B0A-7172-485B-B5B8-1821BE1D768B}" type="pres">
      <dgm:prSet presAssocID="{BD611916-5D69-40BF-B628-DF81266210A4}" presName="vertSpace2" presStyleLbl="node1" presStyleIdx="0" presStyleCnt="2"/>
      <dgm:spPr/>
    </dgm:pt>
    <dgm:pt modelId="{AE0BE5CD-5FD4-495C-AEC8-F0C371A23F4E}" type="pres">
      <dgm:prSet presAssocID="{BD611916-5D69-40BF-B628-DF81266210A4}" presName="circle2" presStyleLbl="node1" presStyleIdx="1" presStyleCnt="2"/>
      <dgm:spPr>
        <a:solidFill>
          <a:srgbClr val="FFC000"/>
        </a:solidFill>
      </dgm:spPr>
    </dgm:pt>
    <dgm:pt modelId="{B84A0CB7-73F1-43AF-B332-D30B426FBE9E}" type="pres">
      <dgm:prSet presAssocID="{BD611916-5D69-40BF-B628-DF81266210A4}" presName="rect2" presStyleLbl="alignAcc1" presStyleIdx="1" presStyleCnt="2" custLinFactNeighborX="-599"/>
      <dgm:spPr/>
      <dgm:t>
        <a:bodyPr/>
        <a:lstStyle/>
        <a:p>
          <a:endParaRPr lang="pt-BR"/>
        </a:p>
      </dgm:t>
    </dgm:pt>
    <dgm:pt modelId="{6D5C59D1-0C16-4D7B-9C2B-44F8D73B600D}" type="pres">
      <dgm:prSet presAssocID="{07EAC24A-E29D-4DF6-8883-31B358A1B6C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B4B7EA-B574-46C2-A944-F5FB7CC1729F}" type="pres">
      <dgm:prSet presAssocID="{BD611916-5D69-40BF-B628-DF81266210A4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5D10DF-17A7-464B-8BC9-14D12F782BBF}" type="presOf" srcId="{BD611916-5D69-40BF-B628-DF81266210A4}" destId="{B84A0CB7-73F1-43AF-B332-D30B426FBE9E}" srcOrd="0" destOrd="0" presId="urn:microsoft.com/office/officeart/2005/8/layout/target3"/>
    <dgm:cxn modelId="{94B19F6A-26A6-450B-B3C9-B6F1B2F1C7E4}" srcId="{DA1D6376-718F-4F2D-8090-2CB9E7B3C684}" destId="{BD611916-5D69-40BF-B628-DF81266210A4}" srcOrd="1" destOrd="0" parTransId="{8BA7A2E9-0F98-4D7C-882F-83912F663E33}" sibTransId="{63F5CD7C-605E-422C-BABE-A57E92A37FB2}"/>
    <dgm:cxn modelId="{CE9C8183-F02B-4B5D-86BB-F1FAD509A3DC}" type="presOf" srcId="{07EAC24A-E29D-4DF6-8883-31B358A1B6CC}" destId="{6D5C59D1-0C16-4D7B-9C2B-44F8D73B600D}" srcOrd="1" destOrd="0" presId="urn:microsoft.com/office/officeart/2005/8/layout/target3"/>
    <dgm:cxn modelId="{26E0EC65-2DB3-4AB3-9249-6E80ACFE4749}" srcId="{DA1D6376-718F-4F2D-8090-2CB9E7B3C684}" destId="{07EAC24A-E29D-4DF6-8883-31B358A1B6CC}" srcOrd="0" destOrd="0" parTransId="{9E51ACAF-0D8D-4A4C-B78C-65384C419FAB}" sibTransId="{F7CE634F-621C-4945-8528-9CC13CEA96A0}"/>
    <dgm:cxn modelId="{D5679F24-F308-431D-8D07-2249A3E2EB3A}" type="presOf" srcId="{07EAC24A-E29D-4DF6-8883-31B358A1B6CC}" destId="{54FCF133-A43B-4715-A29E-E944497F1E93}" srcOrd="0" destOrd="0" presId="urn:microsoft.com/office/officeart/2005/8/layout/target3"/>
    <dgm:cxn modelId="{785F7970-82BB-4978-8BC4-13F7C9B7121F}" type="presOf" srcId="{BD611916-5D69-40BF-B628-DF81266210A4}" destId="{73B4B7EA-B574-46C2-A944-F5FB7CC1729F}" srcOrd="1" destOrd="0" presId="urn:microsoft.com/office/officeart/2005/8/layout/target3"/>
    <dgm:cxn modelId="{61D8C722-7099-4119-8837-0823E374B6CF}" type="presOf" srcId="{DA1D6376-718F-4F2D-8090-2CB9E7B3C684}" destId="{BCD87003-24D4-4ABA-8BC8-A9D14D3A7F15}" srcOrd="0" destOrd="0" presId="urn:microsoft.com/office/officeart/2005/8/layout/target3"/>
    <dgm:cxn modelId="{09F24140-8229-4827-A909-96FEDDE44781}" type="presParOf" srcId="{BCD87003-24D4-4ABA-8BC8-A9D14D3A7F15}" destId="{EDAAA56E-A1E8-4BCD-844F-34C68D631752}" srcOrd="0" destOrd="0" presId="urn:microsoft.com/office/officeart/2005/8/layout/target3"/>
    <dgm:cxn modelId="{BA5E5525-1894-45B9-8950-74A9447A5903}" type="presParOf" srcId="{BCD87003-24D4-4ABA-8BC8-A9D14D3A7F15}" destId="{ABBE5174-26EB-4755-B076-2605F48B8124}" srcOrd="1" destOrd="0" presId="urn:microsoft.com/office/officeart/2005/8/layout/target3"/>
    <dgm:cxn modelId="{62BF2BAB-8FBF-4C57-858C-1F47A40E7917}" type="presParOf" srcId="{BCD87003-24D4-4ABA-8BC8-A9D14D3A7F15}" destId="{54FCF133-A43B-4715-A29E-E944497F1E93}" srcOrd="2" destOrd="0" presId="urn:microsoft.com/office/officeart/2005/8/layout/target3"/>
    <dgm:cxn modelId="{00F6483A-BD8A-431D-9119-F191AFF40B29}" type="presParOf" srcId="{BCD87003-24D4-4ABA-8BC8-A9D14D3A7F15}" destId="{DED86B0A-7172-485B-B5B8-1821BE1D768B}" srcOrd="3" destOrd="0" presId="urn:microsoft.com/office/officeart/2005/8/layout/target3"/>
    <dgm:cxn modelId="{22B41CD4-8AE7-4BDB-8F15-C69C2A9EBC47}" type="presParOf" srcId="{BCD87003-24D4-4ABA-8BC8-A9D14D3A7F15}" destId="{AE0BE5CD-5FD4-495C-AEC8-F0C371A23F4E}" srcOrd="4" destOrd="0" presId="urn:microsoft.com/office/officeart/2005/8/layout/target3"/>
    <dgm:cxn modelId="{ECDDBC7A-AF7D-48C1-9B85-40A09291D4F9}" type="presParOf" srcId="{BCD87003-24D4-4ABA-8BC8-A9D14D3A7F15}" destId="{B84A0CB7-73F1-43AF-B332-D30B426FBE9E}" srcOrd="5" destOrd="0" presId="urn:microsoft.com/office/officeart/2005/8/layout/target3"/>
    <dgm:cxn modelId="{631B7100-A928-4E8B-8354-B0C0FACE6D3D}" type="presParOf" srcId="{BCD87003-24D4-4ABA-8BC8-A9D14D3A7F15}" destId="{6D5C59D1-0C16-4D7B-9C2B-44F8D73B600D}" srcOrd="6" destOrd="0" presId="urn:microsoft.com/office/officeart/2005/8/layout/target3"/>
    <dgm:cxn modelId="{22785AE5-068E-4CD2-B8CB-504054081178}" type="presParOf" srcId="{BCD87003-24D4-4ABA-8BC8-A9D14D3A7F15}" destId="{73B4B7EA-B574-46C2-A944-F5FB7CC1729F}" srcOrd="7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857603-D770-4702-9ADE-D953EA25CA84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8F966F08-5B93-43F7-B4F5-1C1F24D439DD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  <a:latin typeface="+mn-lt"/>
              <a:ea typeface="Batang" pitchFamily="18" charset="-127"/>
              <a:cs typeface="Aharoni" pitchFamily="2" charset="-79"/>
            </a:rPr>
            <a:t>Administrador Geral do Sistema</a:t>
          </a:r>
        </a:p>
        <a:p>
          <a:r>
            <a:rPr lang="pt-BR" sz="1800" b="1" dirty="0" smtClean="0">
              <a:solidFill>
                <a:schemeClr val="tx1"/>
              </a:solidFill>
              <a:latin typeface="+mn-lt"/>
              <a:ea typeface="Batang" pitchFamily="18" charset="-127"/>
              <a:cs typeface="Aharoni" pitchFamily="2" charset="-79"/>
            </a:rPr>
            <a:t> (Incra-Brasília) </a:t>
          </a:r>
          <a:endParaRPr lang="pt-BR" sz="1800" b="1" dirty="0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C6633B25-73C1-4761-AD44-5D60FEBA3FBE}" type="parTrans" cxnId="{2A47D7B0-5B19-46CC-8861-2673C0845B4B}">
      <dgm:prSet/>
      <dgm:spPr/>
      <dgm:t>
        <a:bodyPr/>
        <a:lstStyle/>
        <a:p>
          <a:endParaRPr lang="pt-BR" sz="1800" b="1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F999D1D9-ACD2-499F-8767-8034BC0CFA42}" type="sibTrans" cxnId="{2A47D7B0-5B19-46CC-8861-2673C0845B4B}">
      <dgm:prSet/>
      <dgm:spPr/>
      <dgm:t>
        <a:bodyPr/>
        <a:lstStyle/>
        <a:p>
          <a:endParaRPr lang="pt-BR" sz="1800" b="1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036A990D-6FFE-4566-9D08-89E1B57E6D0B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  <a:latin typeface="+mn-lt"/>
              <a:ea typeface="Batang" pitchFamily="18" charset="-127"/>
              <a:cs typeface="Aharoni" pitchFamily="2" charset="-79"/>
            </a:rPr>
            <a:t>Administradores Regionais  Superintendências Regionais</a:t>
          </a:r>
          <a:endParaRPr lang="pt-BR" sz="1800" b="1" dirty="0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27A7BA50-1B38-4CFD-B0E1-107458F00F16}" type="parTrans" cxnId="{FD2D31F4-5EA9-4C4F-BC18-F1CA5A9B4E82}">
      <dgm:prSet/>
      <dgm:spPr/>
      <dgm:t>
        <a:bodyPr/>
        <a:lstStyle/>
        <a:p>
          <a:endParaRPr lang="pt-BR" sz="1800" b="1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2A2F7073-B495-4154-8553-6C5D177A8CEE}" type="sibTrans" cxnId="{FD2D31F4-5EA9-4C4F-BC18-F1CA5A9B4E82}">
      <dgm:prSet/>
      <dgm:spPr/>
      <dgm:t>
        <a:bodyPr/>
        <a:lstStyle/>
        <a:p>
          <a:endParaRPr lang="pt-BR" sz="1800" b="1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5B3F8ACB-5D13-4638-A00E-A2FC16A7EB58}">
      <dgm:prSet phldrT="[Texto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  <a:latin typeface="+mn-lt"/>
              <a:ea typeface="Batang" pitchFamily="18" charset="-127"/>
              <a:cs typeface="Aharoni" pitchFamily="2" charset="-79"/>
            </a:rPr>
            <a:t>Unidades Municipais de Cadastramento (UMC)</a:t>
          </a:r>
        </a:p>
      </dgm:t>
    </dgm:pt>
    <dgm:pt modelId="{F6D7765A-9F2A-48E4-8EC8-84377388A22E}" type="parTrans" cxnId="{E003487C-70DE-4BD3-B250-D0ADEB6F1387}">
      <dgm:prSet/>
      <dgm:spPr/>
      <dgm:t>
        <a:bodyPr/>
        <a:lstStyle/>
        <a:p>
          <a:endParaRPr lang="pt-BR" sz="1800" b="1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359FC69D-7FE8-4F78-AEBA-EC3E40A7CDC6}" type="sibTrans" cxnId="{E003487C-70DE-4BD3-B250-D0ADEB6F1387}">
      <dgm:prSet/>
      <dgm:spPr/>
      <dgm:t>
        <a:bodyPr/>
        <a:lstStyle/>
        <a:p>
          <a:endParaRPr lang="pt-BR" sz="1800" b="1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E62C1722-E51E-4295-A056-E8988E7E8915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  <a:latin typeface="+mn-lt"/>
              <a:ea typeface="Batang" pitchFamily="18" charset="-127"/>
              <a:cs typeface="Aharoni" pitchFamily="2" charset="-79"/>
            </a:rPr>
            <a:t>Órgãos Cooperados</a:t>
          </a:r>
          <a:endParaRPr lang="pt-BR" sz="1800" b="1" dirty="0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A3626979-AACC-4B77-9E82-F42F1A64FCC2}" type="parTrans" cxnId="{6B8EC50D-733F-452C-A96B-CCA4BAA85C7B}">
      <dgm:prSet/>
      <dgm:spPr/>
      <dgm:t>
        <a:bodyPr/>
        <a:lstStyle/>
        <a:p>
          <a:endParaRPr lang="pt-BR" sz="1800" b="1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37287A34-5C2D-49A0-B6E6-17F48EA450C5}" type="sibTrans" cxnId="{6B8EC50D-733F-452C-A96B-CCA4BAA85C7B}">
      <dgm:prSet/>
      <dgm:spPr/>
      <dgm:t>
        <a:bodyPr/>
        <a:lstStyle/>
        <a:p>
          <a:endParaRPr lang="pt-BR" sz="1800" b="1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0EF38F7C-1455-4789-B52B-23B94E12321B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pt-BR" sz="1800" b="1" dirty="0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37430BB1-642E-4E84-8EB5-59E2AB7DBEC4}" type="sibTrans" cxnId="{2186ABB7-1311-4868-A14F-3A0D523041BD}">
      <dgm:prSet/>
      <dgm:spPr/>
      <dgm:t>
        <a:bodyPr/>
        <a:lstStyle/>
        <a:p>
          <a:endParaRPr lang="pt-BR" sz="1800" b="1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CA609946-81F4-45AF-AF2A-62F3842B4857}" type="parTrans" cxnId="{2186ABB7-1311-4868-A14F-3A0D523041BD}">
      <dgm:prSet/>
      <dgm:spPr/>
      <dgm:t>
        <a:bodyPr/>
        <a:lstStyle/>
        <a:p>
          <a:endParaRPr lang="pt-BR" sz="1800" b="1">
            <a:solidFill>
              <a:schemeClr val="tx1"/>
            </a:solidFill>
            <a:latin typeface="+mn-lt"/>
            <a:ea typeface="Batang" pitchFamily="18" charset="-127"/>
            <a:cs typeface="Aharoni" pitchFamily="2" charset="-79"/>
          </a:endParaRPr>
        </a:p>
      </dgm:t>
    </dgm:pt>
    <dgm:pt modelId="{2AF89079-32EF-4DBE-AAD8-C44270A78422}" type="pres">
      <dgm:prSet presAssocID="{EC857603-D770-4702-9ADE-D953EA25CA8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452D5C-6D58-4116-A8F3-FA84FA98FC13}" type="pres">
      <dgm:prSet presAssocID="{EC857603-D770-4702-9ADE-D953EA25CA84}" presName="matrix" presStyleCnt="0"/>
      <dgm:spPr/>
    </dgm:pt>
    <dgm:pt modelId="{788FD677-B9A3-44DF-9580-FDAE9EAFFA10}" type="pres">
      <dgm:prSet presAssocID="{EC857603-D770-4702-9ADE-D953EA25CA84}" presName="tile1" presStyleLbl="node1" presStyleIdx="0" presStyleCnt="4"/>
      <dgm:spPr/>
      <dgm:t>
        <a:bodyPr/>
        <a:lstStyle/>
        <a:p>
          <a:endParaRPr lang="pt-BR"/>
        </a:p>
      </dgm:t>
    </dgm:pt>
    <dgm:pt modelId="{5D27145A-E48C-4B1F-9D1A-709A1876F46D}" type="pres">
      <dgm:prSet presAssocID="{EC857603-D770-4702-9ADE-D953EA25CA8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49414F-E7BA-4B53-B596-AAC8EE74CADD}" type="pres">
      <dgm:prSet presAssocID="{EC857603-D770-4702-9ADE-D953EA25CA84}" presName="tile2" presStyleLbl="node1" presStyleIdx="1" presStyleCnt="4"/>
      <dgm:spPr/>
      <dgm:t>
        <a:bodyPr/>
        <a:lstStyle/>
        <a:p>
          <a:endParaRPr lang="pt-BR"/>
        </a:p>
      </dgm:t>
    </dgm:pt>
    <dgm:pt modelId="{16855778-9634-45FD-AA8B-7181D4C9E727}" type="pres">
      <dgm:prSet presAssocID="{EC857603-D770-4702-9ADE-D953EA25CA8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1BB8AE-AF71-43FF-BBB5-29D20FEC05F9}" type="pres">
      <dgm:prSet presAssocID="{EC857603-D770-4702-9ADE-D953EA25CA84}" presName="tile3" presStyleLbl="node1" presStyleIdx="2" presStyleCnt="4"/>
      <dgm:spPr/>
      <dgm:t>
        <a:bodyPr/>
        <a:lstStyle/>
        <a:p>
          <a:endParaRPr lang="pt-BR"/>
        </a:p>
      </dgm:t>
    </dgm:pt>
    <dgm:pt modelId="{25002F83-A86A-4EFB-9C8D-FE16EF3A8499}" type="pres">
      <dgm:prSet presAssocID="{EC857603-D770-4702-9ADE-D953EA25CA8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262DB3-8E99-4126-BED5-EE85B1DFFF0E}" type="pres">
      <dgm:prSet presAssocID="{EC857603-D770-4702-9ADE-D953EA25CA84}" presName="tile4" presStyleLbl="node1" presStyleIdx="3" presStyleCnt="4"/>
      <dgm:spPr/>
      <dgm:t>
        <a:bodyPr/>
        <a:lstStyle/>
        <a:p>
          <a:endParaRPr lang="pt-BR"/>
        </a:p>
      </dgm:t>
    </dgm:pt>
    <dgm:pt modelId="{C91F7E55-6F02-418B-AA7B-B920B7149EEA}" type="pres">
      <dgm:prSet presAssocID="{EC857603-D770-4702-9ADE-D953EA25CA8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9F2863-697A-4CA4-A59F-B71A9BB0F178}" type="pres">
      <dgm:prSet presAssocID="{EC857603-D770-4702-9ADE-D953EA25CA8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640EB0D5-86BC-4D0E-A2CC-8AE64B82AC19}" type="presOf" srcId="{036A990D-6FFE-4566-9D08-89E1B57E6D0B}" destId="{16855778-9634-45FD-AA8B-7181D4C9E727}" srcOrd="1" destOrd="0" presId="urn:microsoft.com/office/officeart/2005/8/layout/matrix1"/>
    <dgm:cxn modelId="{5C63BDE0-AD6D-42E5-B59E-2E87E5B6BD09}" type="presOf" srcId="{0EF38F7C-1455-4789-B52B-23B94E12321B}" destId="{3D9F2863-697A-4CA4-A59F-B71A9BB0F178}" srcOrd="0" destOrd="0" presId="urn:microsoft.com/office/officeart/2005/8/layout/matrix1"/>
    <dgm:cxn modelId="{6B8EC50D-733F-452C-A96B-CCA4BAA85C7B}" srcId="{0EF38F7C-1455-4789-B52B-23B94E12321B}" destId="{E62C1722-E51E-4295-A056-E8988E7E8915}" srcOrd="3" destOrd="0" parTransId="{A3626979-AACC-4B77-9E82-F42F1A64FCC2}" sibTransId="{37287A34-5C2D-49A0-B6E6-17F48EA450C5}"/>
    <dgm:cxn modelId="{2186ABB7-1311-4868-A14F-3A0D523041BD}" srcId="{EC857603-D770-4702-9ADE-D953EA25CA84}" destId="{0EF38F7C-1455-4789-B52B-23B94E12321B}" srcOrd="0" destOrd="0" parTransId="{CA609946-81F4-45AF-AF2A-62F3842B4857}" sibTransId="{37430BB1-642E-4E84-8EB5-59E2AB7DBEC4}"/>
    <dgm:cxn modelId="{B484A517-79AC-4956-A142-FB45C27FE8F9}" type="presOf" srcId="{5B3F8ACB-5D13-4638-A00E-A2FC16A7EB58}" destId="{25002F83-A86A-4EFB-9C8D-FE16EF3A8499}" srcOrd="1" destOrd="0" presId="urn:microsoft.com/office/officeart/2005/8/layout/matrix1"/>
    <dgm:cxn modelId="{957E2FBC-1A39-4E6E-BE5F-106DF6C5B883}" type="presOf" srcId="{E62C1722-E51E-4295-A056-E8988E7E8915}" destId="{C91F7E55-6F02-418B-AA7B-B920B7149EEA}" srcOrd="1" destOrd="0" presId="urn:microsoft.com/office/officeart/2005/8/layout/matrix1"/>
    <dgm:cxn modelId="{FD2D31F4-5EA9-4C4F-BC18-F1CA5A9B4E82}" srcId="{0EF38F7C-1455-4789-B52B-23B94E12321B}" destId="{036A990D-6FFE-4566-9D08-89E1B57E6D0B}" srcOrd="1" destOrd="0" parTransId="{27A7BA50-1B38-4CFD-B0E1-107458F00F16}" sibTransId="{2A2F7073-B495-4154-8553-6C5D177A8CEE}"/>
    <dgm:cxn modelId="{55C1E608-59A9-422E-9F15-30CD04163D5C}" type="presOf" srcId="{8F966F08-5B93-43F7-B4F5-1C1F24D439DD}" destId="{5D27145A-E48C-4B1F-9D1A-709A1876F46D}" srcOrd="1" destOrd="0" presId="urn:microsoft.com/office/officeart/2005/8/layout/matrix1"/>
    <dgm:cxn modelId="{AB625830-E31F-4FD9-8E15-AA42A643FA7E}" type="presOf" srcId="{EC857603-D770-4702-9ADE-D953EA25CA84}" destId="{2AF89079-32EF-4DBE-AAD8-C44270A78422}" srcOrd="0" destOrd="0" presId="urn:microsoft.com/office/officeart/2005/8/layout/matrix1"/>
    <dgm:cxn modelId="{FFEFE90B-CD0B-465E-913D-1721E211DA1F}" type="presOf" srcId="{8F966F08-5B93-43F7-B4F5-1C1F24D439DD}" destId="{788FD677-B9A3-44DF-9580-FDAE9EAFFA10}" srcOrd="0" destOrd="0" presId="urn:microsoft.com/office/officeart/2005/8/layout/matrix1"/>
    <dgm:cxn modelId="{3C485AD8-21F1-4FF2-B6F0-8B111173E153}" type="presOf" srcId="{5B3F8ACB-5D13-4638-A00E-A2FC16A7EB58}" destId="{051BB8AE-AF71-43FF-BBB5-29D20FEC05F9}" srcOrd="0" destOrd="0" presId="urn:microsoft.com/office/officeart/2005/8/layout/matrix1"/>
    <dgm:cxn modelId="{2A47D7B0-5B19-46CC-8861-2673C0845B4B}" srcId="{0EF38F7C-1455-4789-B52B-23B94E12321B}" destId="{8F966F08-5B93-43F7-B4F5-1C1F24D439DD}" srcOrd="0" destOrd="0" parTransId="{C6633B25-73C1-4761-AD44-5D60FEBA3FBE}" sibTransId="{F999D1D9-ACD2-499F-8767-8034BC0CFA42}"/>
    <dgm:cxn modelId="{3C2431A0-AED1-4124-845C-2669DDC2F835}" type="presOf" srcId="{036A990D-6FFE-4566-9D08-89E1B57E6D0B}" destId="{0B49414F-E7BA-4B53-B596-AAC8EE74CADD}" srcOrd="0" destOrd="0" presId="urn:microsoft.com/office/officeart/2005/8/layout/matrix1"/>
    <dgm:cxn modelId="{E003487C-70DE-4BD3-B250-D0ADEB6F1387}" srcId="{0EF38F7C-1455-4789-B52B-23B94E12321B}" destId="{5B3F8ACB-5D13-4638-A00E-A2FC16A7EB58}" srcOrd="2" destOrd="0" parTransId="{F6D7765A-9F2A-48E4-8EC8-84377388A22E}" sibTransId="{359FC69D-7FE8-4F78-AEBA-EC3E40A7CDC6}"/>
    <dgm:cxn modelId="{AF37B564-327D-4DCD-9229-F29071B5EEFF}" type="presOf" srcId="{E62C1722-E51E-4295-A056-E8988E7E8915}" destId="{CA262DB3-8E99-4126-BED5-EE85B1DFFF0E}" srcOrd="0" destOrd="0" presId="urn:microsoft.com/office/officeart/2005/8/layout/matrix1"/>
    <dgm:cxn modelId="{6EEA07EA-6BB1-4EB5-B360-6E3BE9FCBF69}" type="presParOf" srcId="{2AF89079-32EF-4DBE-AAD8-C44270A78422}" destId="{A7452D5C-6D58-4116-A8F3-FA84FA98FC13}" srcOrd="0" destOrd="0" presId="urn:microsoft.com/office/officeart/2005/8/layout/matrix1"/>
    <dgm:cxn modelId="{6B7A3B93-988A-45C3-A1D9-F276498BFA76}" type="presParOf" srcId="{A7452D5C-6D58-4116-A8F3-FA84FA98FC13}" destId="{788FD677-B9A3-44DF-9580-FDAE9EAFFA10}" srcOrd="0" destOrd="0" presId="urn:microsoft.com/office/officeart/2005/8/layout/matrix1"/>
    <dgm:cxn modelId="{4135985B-C8E0-492E-BE1C-A68E006D5584}" type="presParOf" srcId="{A7452D5C-6D58-4116-A8F3-FA84FA98FC13}" destId="{5D27145A-E48C-4B1F-9D1A-709A1876F46D}" srcOrd="1" destOrd="0" presId="urn:microsoft.com/office/officeart/2005/8/layout/matrix1"/>
    <dgm:cxn modelId="{AEF63B5C-F659-443C-ACAA-94CB11469FA0}" type="presParOf" srcId="{A7452D5C-6D58-4116-A8F3-FA84FA98FC13}" destId="{0B49414F-E7BA-4B53-B596-AAC8EE74CADD}" srcOrd="2" destOrd="0" presId="urn:microsoft.com/office/officeart/2005/8/layout/matrix1"/>
    <dgm:cxn modelId="{B55557ED-3BB3-4D15-ACF4-4765F6852A5C}" type="presParOf" srcId="{A7452D5C-6D58-4116-A8F3-FA84FA98FC13}" destId="{16855778-9634-45FD-AA8B-7181D4C9E727}" srcOrd="3" destOrd="0" presId="urn:microsoft.com/office/officeart/2005/8/layout/matrix1"/>
    <dgm:cxn modelId="{247259B8-70AC-4FEA-B069-3B12F51B1E9A}" type="presParOf" srcId="{A7452D5C-6D58-4116-A8F3-FA84FA98FC13}" destId="{051BB8AE-AF71-43FF-BBB5-29D20FEC05F9}" srcOrd="4" destOrd="0" presId="urn:microsoft.com/office/officeart/2005/8/layout/matrix1"/>
    <dgm:cxn modelId="{766BFB60-73B7-4CD4-832A-B9D36E391E2C}" type="presParOf" srcId="{A7452D5C-6D58-4116-A8F3-FA84FA98FC13}" destId="{25002F83-A86A-4EFB-9C8D-FE16EF3A8499}" srcOrd="5" destOrd="0" presId="urn:microsoft.com/office/officeart/2005/8/layout/matrix1"/>
    <dgm:cxn modelId="{9266BF0D-AE81-4C90-9CBB-86F15EE6F01A}" type="presParOf" srcId="{A7452D5C-6D58-4116-A8F3-FA84FA98FC13}" destId="{CA262DB3-8E99-4126-BED5-EE85B1DFFF0E}" srcOrd="6" destOrd="0" presId="urn:microsoft.com/office/officeart/2005/8/layout/matrix1"/>
    <dgm:cxn modelId="{58D401EB-40C0-4D97-95B6-1A3DBD445EF8}" type="presParOf" srcId="{A7452D5C-6D58-4116-A8F3-FA84FA98FC13}" destId="{C91F7E55-6F02-418B-AA7B-B920B7149EEA}" srcOrd="7" destOrd="0" presId="urn:microsoft.com/office/officeart/2005/8/layout/matrix1"/>
    <dgm:cxn modelId="{8366E4F6-DD5A-4E3C-BD4A-7C33BD05D08A}" type="presParOf" srcId="{2AF89079-32EF-4DBE-AAD8-C44270A78422}" destId="{3D9F2863-697A-4CA4-A59F-B71A9BB0F178}" srcOrd="1" destOrd="0" presId="urn:microsoft.com/office/officeart/2005/8/layout/matrix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159E3-960F-4583-92E9-FEA019FB5AB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C6B372-F65F-40A8-8BB3-3B928B34F0EA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3200" b="0" dirty="0" smtClean="0">
              <a:solidFill>
                <a:schemeClr val="bg1"/>
              </a:solidFill>
              <a:latin typeface="Bernard MT Condensed" pitchFamily="18" charset="0"/>
            </a:rPr>
            <a:t>Cadastro de Imóveis Rurais </a:t>
          </a:r>
          <a:endParaRPr lang="pt-BR" sz="3200" b="0" dirty="0">
            <a:solidFill>
              <a:schemeClr val="bg1"/>
            </a:solidFill>
            <a:latin typeface="Bernard MT Condensed" pitchFamily="18" charset="0"/>
          </a:endParaRPr>
        </a:p>
      </dgm:t>
    </dgm:pt>
    <dgm:pt modelId="{E7CF0654-0CF1-4093-A078-528F0AABCA87}" type="parTrans" cxnId="{A1E59A66-3F36-4C59-ADC1-1A762D8CD39C}">
      <dgm:prSet/>
      <dgm:spPr/>
      <dgm:t>
        <a:bodyPr/>
        <a:lstStyle/>
        <a:p>
          <a:endParaRPr lang="pt-BR" b="0">
            <a:solidFill>
              <a:schemeClr val="tx1"/>
            </a:solidFill>
            <a:latin typeface="Bernard MT Condensed" pitchFamily="18" charset="0"/>
          </a:endParaRPr>
        </a:p>
      </dgm:t>
    </dgm:pt>
    <dgm:pt modelId="{75FA2350-4B0B-406F-811D-F23ABE47B945}" type="sibTrans" cxnId="{A1E59A66-3F36-4C59-ADC1-1A762D8CD39C}">
      <dgm:prSet/>
      <dgm:spPr>
        <a:solidFill>
          <a:schemeClr val="tx1"/>
        </a:solidFill>
      </dgm:spPr>
      <dgm:t>
        <a:bodyPr/>
        <a:lstStyle/>
        <a:p>
          <a:endParaRPr lang="pt-BR" b="0">
            <a:solidFill>
              <a:schemeClr val="tx1"/>
            </a:solidFill>
            <a:latin typeface="Bernard MT Condensed" pitchFamily="18" charset="0"/>
          </a:endParaRPr>
        </a:p>
      </dgm:t>
    </dgm:pt>
    <dgm:pt modelId="{CF66DD5F-C639-4743-A6F6-F469E00FEEE2}">
      <dgm:prSet phldrT="[Texto]"/>
      <dgm:spPr>
        <a:solidFill>
          <a:srgbClr val="002060"/>
        </a:solidFill>
      </dgm:spPr>
      <dgm:t>
        <a:bodyPr/>
        <a:lstStyle/>
        <a:p>
          <a:r>
            <a:rPr lang="pt-BR" b="0" dirty="0" smtClean="0">
              <a:solidFill>
                <a:schemeClr val="bg1"/>
              </a:solidFill>
              <a:latin typeface="Bernard MT Condensed" pitchFamily="18" charset="0"/>
            </a:rPr>
            <a:t>Fiscal</a:t>
          </a:r>
          <a:endParaRPr lang="pt-BR" b="0" dirty="0">
            <a:solidFill>
              <a:schemeClr val="bg1"/>
            </a:solidFill>
            <a:latin typeface="Bernard MT Condensed" pitchFamily="18" charset="0"/>
          </a:endParaRPr>
        </a:p>
      </dgm:t>
    </dgm:pt>
    <dgm:pt modelId="{2C903284-0646-4D5C-B6CC-0AB5C2CA17FB}" type="parTrans" cxnId="{730A5EFE-548E-43F5-A8BA-D9E1FD022607}">
      <dgm:prSet/>
      <dgm:spPr/>
      <dgm:t>
        <a:bodyPr/>
        <a:lstStyle/>
        <a:p>
          <a:endParaRPr lang="pt-BR" b="0">
            <a:solidFill>
              <a:schemeClr val="tx1"/>
            </a:solidFill>
            <a:latin typeface="Bernard MT Condensed" pitchFamily="18" charset="0"/>
          </a:endParaRPr>
        </a:p>
      </dgm:t>
    </dgm:pt>
    <dgm:pt modelId="{C8CFAC76-988F-4E58-BCD1-45C97A898D43}" type="sibTrans" cxnId="{730A5EFE-548E-43F5-A8BA-D9E1FD022607}">
      <dgm:prSet/>
      <dgm:spPr>
        <a:solidFill>
          <a:schemeClr val="tx1"/>
        </a:solidFill>
      </dgm:spPr>
      <dgm:t>
        <a:bodyPr/>
        <a:lstStyle/>
        <a:p>
          <a:endParaRPr lang="pt-BR" b="0">
            <a:solidFill>
              <a:schemeClr val="tx1"/>
            </a:solidFill>
            <a:latin typeface="Bernard MT Condensed" pitchFamily="18" charset="0"/>
          </a:endParaRPr>
        </a:p>
      </dgm:t>
    </dgm:pt>
    <dgm:pt modelId="{B48DBC8F-940D-42C8-A6DE-69137974622D}">
      <dgm:prSet phldrT="[Texto]"/>
      <dgm:spPr>
        <a:solidFill>
          <a:srgbClr val="FFC000"/>
        </a:solidFill>
      </dgm:spPr>
      <dgm:t>
        <a:bodyPr/>
        <a:lstStyle/>
        <a:p>
          <a:r>
            <a:rPr lang="pt-BR" b="0" dirty="0" smtClean="0">
              <a:solidFill>
                <a:schemeClr val="tx1"/>
              </a:solidFill>
              <a:latin typeface="Bernard MT Condensed" pitchFamily="18" charset="0"/>
            </a:rPr>
            <a:t>Fundiário</a:t>
          </a:r>
          <a:endParaRPr lang="pt-BR" b="0" dirty="0">
            <a:solidFill>
              <a:schemeClr val="tx1"/>
            </a:solidFill>
            <a:latin typeface="Bernard MT Condensed" pitchFamily="18" charset="0"/>
          </a:endParaRPr>
        </a:p>
      </dgm:t>
    </dgm:pt>
    <dgm:pt modelId="{A9955811-0E95-4FEC-BCA5-3EAA5920AB07}" type="parTrans" cxnId="{CDD2F16C-BD84-4F8F-B1B8-A2A9023D7D9C}">
      <dgm:prSet/>
      <dgm:spPr/>
      <dgm:t>
        <a:bodyPr/>
        <a:lstStyle/>
        <a:p>
          <a:endParaRPr lang="pt-BR" b="0">
            <a:solidFill>
              <a:schemeClr val="tx1"/>
            </a:solidFill>
            <a:latin typeface="Bernard MT Condensed" pitchFamily="18" charset="0"/>
          </a:endParaRPr>
        </a:p>
      </dgm:t>
    </dgm:pt>
    <dgm:pt modelId="{F2461F3F-574D-47E9-B639-DF7436DC78FB}" type="sibTrans" cxnId="{CDD2F16C-BD84-4F8F-B1B8-A2A9023D7D9C}">
      <dgm:prSet/>
      <dgm:spPr>
        <a:solidFill>
          <a:schemeClr val="tx1"/>
        </a:solidFill>
      </dgm:spPr>
      <dgm:t>
        <a:bodyPr/>
        <a:lstStyle/>
        <a:p>
          <a:endParaRPr lang="pt-BR" b="0">
            <a:solidFill>
              <a:schemeClr val="tx1"/>
            </a:solidFill>
            <a:latin typeface="Bernard MT Condensed" pitchFamily="18" charset="0"/>
          </a:endParaRPr>
        </a:p>
      </dgm:t>
    </dgm:pt>
    <dgm:pt modelId="{31A10BA3-35A1-4CD7-B8AB-75A39789407A}" type="pres">
      <dgm:prSet presAssocID="{C29159E3-960F-4583-92E9-FEA019FB5A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65D735A-4A99-43F3-92D2-A756F00E0571}" type="pres">
      <dgm:prSet presAssocID="{2CC6B372-F65F-40A8-8BB3-3B928B34F0EA}" presName="node" presStyleLbl="node1" presStyleIdx="0" presStyleCnt="3" custScaleX="156154" custRadScaleRad="139729" custRadScaleInc="23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76968-A9B2-4F4E-BDA4-83A63C6ADE07}" type="pres">
      <dgm:prSet presAssocID="{75FA2350-4B0B-406F-811D-F23ABE47B945}" presName="sibTrans" presStyleLbl="sibTrans2D1" presStyleIdx="0" presStyleCnt="3" custLinFactNeighborX="19643"/>
      <dgm:spPr/>
      <dgm:t>
        <a:bodyPr/>
        <a:lstStyle/>
        <a:p>
          <a:endParaRPr lang="pt-BR"/>
        </a:p>
      </dgm:t>
    </dgm:pt>
    <dgm:pt modelId="{4ED6B126-D28A-4F9B-8EDD-ACFAFFEECF53}" type="pres">
      <dgm:prSet presAssocID="{75FA2350-4B0B-406F-811D-F23ABE47B945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2D3D4030-D59F-41A5-90F9-3A44FDA138E9}" type="pres">
      <dgm:prSet presAssocID="{CF66DD5F-C639-4743-A6F6-F469E00FEE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81BE0E-4837-452A-8F5D-39F6C0A10FBA}" type="pres">
      <dgm:prSet presAssocID="{C8CFAC76-988F-4E58-BCD1-45C97A898D4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1ADA7CF9-230F-4AB2-BF49-325982592CA2}" type="pres">
      <dgm:prSet presAssocID="{C8CFAC76-988F-4E58-BCD1-45C97A898D4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8D8617B7-7E00-4B3E-A80C-67A5ED7C8900}" type="pres">
      <dgm:prSet presAssocID="{B48DBC8F-940D-42C8-A6DE-6913797462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C1EE88-85C5-48D8-A53E-F3817F53E819}" type="pres">
      <dgm:prSet presAssocID="{F2461F3F-574D-47E9-B639-DF7436DC78FB}" presName="sibTrans" presStyleLbl="sibTrans2D1" presStyleIdx="2" presStyleCnt="3" custLinFactNeighborX="-26158"/>
      <dgm:spPr/>
      <dgm:t>
        <a:bodyPr/>
        <a:lstStyle/>
        <a:p>
          <a:endParaRPr lang="pt-BR"/>
        </a:p>
      </dgm:t>
    </dgm:pt>
    <dgm:pt modelId="{1878BDBE-7D43-4AD2-8742-2782366A8365}" type="pres">
      <dgm:prSet presAssocID="{F2461F3F-574D-47E9-B639-DF7436DC78FB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F540A0AC-481D-48EF-863C-057EFFC5B0A8}" type="presOf" srcId="{75FA2350-4B0B-406F-811D-F23ABE47B945}" destId="{4ED6B126-D28A-4F9B-8EDD-ACFAFFEECF53}" srcOrd="1" destOrd="0" presId="urn:microsoft.com/office/officeart/2005/8/layout/cycle7"/>
    <dgm:cxn modelId="{4277FF83-371C-48DB-815C-82EBE94DBB9E}" type="presOf" srcId="{75FA2350-4B0B-406F-811D-F23ABE47B945}" destId="{AD876968-A9B2-4F4E-BDA4-83A63C6ADE07}" srcOrd="0" destOrd="0" presId="urn:microsoft.com/office/officeart/2005/8/layout/cycle7"/>
    <dgm:cxn modelId="{A1E59A66-3F36-4C59-ADC1-1A762D8CD39C}" srcId="{C29159E3-960F-4583-92E9-FEA019FB5AB8}" destId="{2CC6B372-F65F-40A8-8BB3-3B928B34F0EA}" srcOrd="0" destOrd="0" parTransId="{E7CF0654-0CF1-4093-A078-528F0AABCA87}" sibTransId="{75FA2350-4B0B-406F-811D-F23ABE47B945}"/>
    <dgm:cxn modelId="{53318BD9-4461-4C85-8D79-5AA1F07C35CC}" type="presOf" srcId="{CF66DD5F-C639-4743-A6F6-F469E00FEEE2}" destId="{2D3D4030-D59F-41A5-90F9-3A44FDA138E9}" srcOrd="0" destOrd="0" presId="urn:microsoft.com/office/officeart/2005/8/layout/cycle7"/>
    <dgm:cxn modelId="{730A5EFE-548E-43F5-A8BA-D9E1FD022607}" srcId="{C29159E3-960F-4583-92E9-FEA019FB5AB8}" destId="{CF66DD5F-C639-4743-A6F6-F469E00FEEE2}" srcOrd="1" destOrd="0" parTransId="{2C903284-0646-4D5C-B6CC-0AB5C2CA17FB}" sibTransId="{C8CFAC76-988F-4E58-BCD1-45C97A898D43}"/>
    <dgm:cxn modelId="{23D04FC7-41C2-4728-BFDB-EAE186578EBE}" type="presOf" srcId="{F2461F3F-574D-47E9-B639-DF7436DC78FB}" destId="{3BC1EE88-85C5-48D8-A53E-F3817F53E819}" srcOrd="0" destOrd="0" presId="urn:microsoft.com/office/officeart/2005/8/layout/cycle7"/>
    <dgm:cxn modelId="{037022F5-84CF-4343-BE4F-A8EAEE232723}" type="presOf" srcId="{B48DBC8F-940D-42C8-A6DE-69137974622D}" destId="{8D8617B7-7E00-4B3E-A80C-67A5ED7C8900}" srcOrd="0" destOrd="0" presId="urn:microsoft.com/office/officeart/2005/8/layout/cycle7"/>
    <dgm:cxn modelId="{A9BEC969-15D7-4255-8DF0-3D2FEF81C493}" type="presOf" srcId="{C8CFAC76-988F-4E58-BCD1-45C97A898D43}" destId="{1ADA7CF9-230F-4AB2-BF49-325982592CA2}" srcOrd="1" destOrd="0" presId="urn:microsoft.com/office/officeart/2005/8/layout/cycle7"/>
    <dgm:cxn modelId="{EB44B7DA-D2D0-4EB6-8055-BFF9067D008E}" type="presOf" srcId="{2CC6B372-F65F-40A8-8BB3-3B928B34F0EA}" destId="{965D735A-4A99-43F3-92D2-A756F00E0571}" srcOrd="0" destOrd="0" presId="urn:microsoft.com/office/officeart/2005/8/layout/cycle7"/>
    <dgm:cxn modelId="{96A12081-112B-4A08-B4ED-D2C743EB0017}" type="presOf" srcId="{C8CFAC76-988F-4E58-BCD1-45C97A898D43}" destId="{D381BE0E-4837-452A-8F5D-39F6C0A10FBA}" srcOrd="0" destOrd="0" presId="urn:microsoft.com/office/officeart/2005/8/layout/cycle7"/>
    <dgm:cxn modelId="{66689D5C-DE0F-4D3B-9BF0-D8158256C543}" type="presOf" srcId="{C29159E3-960F-4583-92E9-FEA019FB5AB8}" destId="{31A10BA3-35A1-4CD7-B8AB-75A39789407A}" srcOrd="0" destOrd="0" presId="urn:microsoft.com/office/officeart/2005/8/layout/cycle7"/>
    <dgm:cxn modelId="{CDD2F16C-BD84-4F8F-B1B8-A2A9023D7D9C}" srcId="{C29159E3-960F-4583-92E9-FEA019FB5AB8}" destId="{B48DBC8F-940D-42C8-A6DE-69137974622D}" srcOrd="2" destOrd="0" parTransId="{A9955811-0E95-4FEC-BCA5-3EAA5920AB07}" sibTransId="{F2461F3F-574D-47E9-B639-DF7436DC78FB}"/>
    <dgm:cxn modelId="{7C45C3B7-4E8F-466F-9F98-04BE10A31FD6}" type="presOf" srcId="{F2461F3F-574D-47E9-B639-DF7436DC78FB}" destId="{1878BDBE-7D43-4AD2-8742-2782366A8365}" srcOrd="1" destOrd="0" presId="urn:microsoft.com/office/officeart/2005/8/layout/cycle7"/>
    <dgm:cxn modelId="{9BF18654-ACE0-4375-A4ED-6D7F170DAB01}" type="presParOf" srcId="{31A10BA3-35A1-4CD7-B8AB-75A39789407A}" destId="{965D735A-4A99-43F3-92D2-A756F00E0571}" srcOrd="0" destOrd="0" presId="urn:microsoft.com/office/officeart/2005/8/layout/cycle7"/>
    <dgm:cxn modelId="{AFAF3C5A-668D-4430-B918-CC79F34D8588}" type="presParOf" srcId="{31A10BA3-35A1-4CD7-B8AB-75A39789407A}" destId="{AD876968-A9B2-4F4E-BDA4-83A63C6ADE07}" srcOrd="1" destOrd="0" presId="urn:microsoft.com/office/officeart/2005/8/layout/cycle7"/>
    <dgm:cxn modelId="{7EB91390-8EC5-410A-9DFE-A6498C43E8E7}" type="presParOf" srcId="{AD876968-A9B2-4F4E-BDA4-83A63C6ADE07}" destId="{4ED6B126-D28A-4F9B-8EDD-ACFAFFEECF53}" srcOrd="0" destOrd="0" presId="urn:microsoft.com/office/officeart/2005/8/layout/cycle7"/>
    <dgm:cxn modelId="{A731122B-14F1-4DC8-9D9F-06B2694310FE}" type="presParOf" srcId="{31A10BA3-35A1-4CD7-B8AB-75A39789407A}" destId="{2D3D4030-D59F-41A5-90F9-3A44FDA138E9}" srcOrd="2" destOrd="0" presId="urn:microsoft.com/office/officeart/2005/8/layout/cycle7"/>
    <dgm:cxn modelId="{E6449375-AEAB-4CD5-98DB-6EAEAEFD2D73}" type="presParOf" srcId="{31A10BA3-35A1-4CD7-B8AB-75A39789407A}" destId="{D381BE0E-4837-452A-8F5D-39F6C0A10FBA}" srcOrd="3" destOrd="0" presId="urn:microsoft.com/office/officeart/2005/8/layout/cycle7"/>
    <dgm:cxn modelId="{2350D2A9-BFE7-4A23-93CA-F30BC547FDFC}" type="presParOf" srcId="{D381BE0E-4837-452A-8F5D-39F6C0A10FBA}" destId="{1ADA7CF9-230F-4AB2-BF49-325982592CA2}" srcOrd="0" destOrd="0" presId="urn:microsoft.com/office/officeart/2005/8/layout/cycle7"/>
    <dgm:cxn modelId="{4C7758E7-AB43-45C9-9A64-35CD00831705}" type="presParOf" srcId="{31A10BA3-35A1-4CD7-B8AB-75A39789407A}" destId="{8D8617B7-7E00-4B3E-A80C-67A5ED7C8900}" srcOrd="4" destOrd="0" presId="urn:microsoft.com/office/officeart/2005/8/layout/cycle7"/>
    <dgm:cxn modelId="{2CA00BAD-C274-41E8-8947-ADF91C93E886}" type="presParOf" srcId="{31A10BA3-35A1-4CD7-B8AB-75A39789407A}" destId="{3BC1EE88-85C5-48D8-A53E-F3817F53E819}" srcOrd="5" destOrd="0" presId="urn:microsoft.com/office/officeart/2005/8/layout/cycle7"/>
    <dgm:cxn modelId="{DBBFB160-0D46-4BC1-9E1F-3CB7361E5BB5}" type="presParOf" srcId="{3BC1EE88-85C5-48D8-A53E-F3817F53E819}" destId="{1878BDBE-7D43-4AD2-8742-2782366A8365}" srcOrd="0" destOrd="0" presId="urn:microsoft.com/office/officeart/2005/8/layout/cycle7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9159E3-960F-4583-92E9-FEA019FB5AB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C6B372-F65F-40A8-8BB3-3B928B34F0EA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3200" b="0" dirty="0" smtClean="0">
              <a:solidFill>
                <a:schemeClr val="bg1"/>
              </a:solidFill>
              <a:latin typeface="Bernard MT Condensed" pitchFamily="18" charset="0"/>
            </a:rPr>
            <a:t>Cadastro de Imóveis Rurais </a:t>
          </a:r>
          <a:endParaRPr lang="pt-BR" sz="3200" b="0" dirty="0">
            <a:solidFill>
              <a:schemeClr val="bg1"/>
            </a:solidFill>
            <a:latin typeface="Bernard MT Condensed" pitchFamily="18" charset="0"/>
          </a:endParaRPr>
        </a:p>
      </dgm:t>
    </dgm:pt>
    <dgm:pt modelId="{E7CF0654-0CF1-4093-A078-528F0AABCA87}" type="parTrans" cxnId="{A1E59A66-3F36-4C59-ADC1-1A762D8CD39C}">
      <dgm:prSet/>
      <dgm:spPr/>
      <dgm:t>
        <a:bodyPr/>
        <a:lstStyle/>
        <a:p>
          <a:endParaRPr lang="pt-BR" b="0">
            <a:solidFill>
              <a:schemeClr val="tx1"/>
            </a:solidFill>
            <a:latin typeface="Bernard MT Condensed" pitchFamily="18" charset="0"/>
          </a:endParaRPr>
        </a:p>
      </dgm:t>
    </dgm:pt>
    <dgm:pt modelId="{75FA2350-4B0B-406F-811D-F23ABE47B945}" type="sibTrans" cxnId="{A1E59A66-3F36-4C59-ADC1-1A762D8CD39C}">
      <dgm:prSet/>
      <dgm:spPr>
        <a:solidFill>
          <a:schemeClr val="tx1"/>
        </a:solidFill>
      </dgm:spPr>
      <dgm:t>
        <a:bodyPr/>
        <a:lstStyle/>
        <a:p>
          <a:endParaRPr lang="pt-BR" b="0">
            <a:solidFill>
              <a:schemeClr val="tx1"/>
            </a:solidFill>
            <a:latin typeface="Bernard MT Condensed" pitchFamily="18" charset="0"/>
          </a:endParaRPr>
        </a:p>
      </dgm:t>
    </dgm:pt>
    <dgm:pt modelId="{CF66DD5F-C639-4743-A6F6-F469E00FEEE2}">
      <dgm:prSet phldrT="[Texto]"/>
      <dgm:spPr>
        <a:solidFill>
          <a:srgbClr val="002060"/>
        </a:solidFill>
      </dgm:spPr>
      <dgm:t>
        <a:bodyPr/>
        <a:lstStyle/>
        <a:p>
          <a:r>
            <a:rPr lang="pt-BR" b="0" dirty="0" smtClean="0">
              <a:solidFill>
                <a:schemeClr val="bg1"/>
              </a:solidFill>
              <a:latin typeface="Bernard MT Condensed" pitchFamily="18" charset="0"/>
            </a:rPr>
            <a:t>CAFIR - Fiscal</a:t>
          </a:r>
        </a:p>
        <a:p>
          <a:r>
            <a:rPr lang="pt-BR" b="0" dirty="0" smtClean="0">
              <a:solidFill>
                <a:schemeClr val="bg1"/>
              </a:solidFill>
              <a:latin typeface="Bernard MT Condensed" pitchFamily="18" charset="0"/>
            </a:rPr>
            <a:t>RFB</a:t>
          </a:r>
          <a:endParaRPr lang="pt-BR" b="0" dirty="0">
            <a:solidFill>
              <a:schemeClr val="bg1"/>
            </a:solidFill>
            <a:latin typeface="Bernard MT Condensed" pitchFamily="18" charset="0"/>
          </a:endParaRPr>
        </a:p>
      </dgm:t>
    </dgm:pt>
    <dgm:pt modelId="{2C903284-0646-4D5C-B6CC-0AB5C2CA17FB}" type="parTrans" cxnId="{730A5EFE-548E-43F5-A8BA-D9E1FD022607}">
      <dgm:prSet/>
      <dgm:spPr/>
      <dgm:t>
        <a:bodyPr/>
        <a:lstStyle/>
        <a:p>
          <a:endParaRPr lang="pt-BR" b="0">
            <a:solidFill>
              <a:schemeClr val="tx1"/>
            </a:solidFill>
            <a:latin typeface="Bernard MT Condensed" pitchFamily="18" charset="0"/>
          </a:endParaRPr>
        </a:p>
      </dgm:t>
    </dgm:pt>
    <dgm:pt modelId="{C8CFAC76-988F-4E58-BCD1-45C97A898D43}" type="sibTrans" cxnId="{730A5EFE-548E-43F5-A8BA-D9E1FD022607}">
      <dgm:prSet/>
      <dgm:spPr>
        <a:solidFill>
          <a:schemeClr val="tx1"/>
        </a:solidFill>
      </dgm:spPr>
      <dgm:t>
        <a:bodyPr/>
        <a:lstStyle/>
        <a:p>
          <a:endParaRPr lang="pt-BR" b="0">
            <a:solidFill>
              <a:schemeClr val="tx1"/>
            </a:solidFill>
            <a:latin typeface="Bernard MT Condensed" pitchFamily="18" charset="0"/>
          </a:endParaRPr>
        </a:p>
      </dgm:t>
    </dgm:pt>
    <dgm:pt modelId="{B48DBC8F-940D-42C8-A6DE-69137974622D}">
      <dgm:prSet phldrT="[Texto]"/>
      <dgm:spPr>
        <a:solidFill>
          <a:srgbClr val="FFC000"/>
        </a:solidFill>
      </dgm:spPr>
      <dgm:t>
        <a:bodyPr/>
        <a:lstStyle/>
        <a:p>
          <a:r>
            <a:rPr lang="pt-BR" b="0" dirty="0" smtClean="0">
              <a:solidFill>
                <a:schemeClr val="tx1"/>
              </a:solidFill>
              <a:latin typeface="Bernard MT Condensed" pitchFamily="18" charset="0"/>
            </a:rPr>
            <a:t>SNCR - Fundiário</a:t>
          </a:r>
        </a:p>
        <a:p>
          <a:r>
            <a:rPr lang="pt-BR" b="0" dirty="0" smtClean="0">
              <a:solidFill>
                <a:schemeClr val="tx1"/>
              </a:solidFill>
              <a:latin typeface="Bernard MT Condensed" pitchFamily="18" charset="0"/>
            </a:rPr>
            <a:t>Incra</a:t>
          </a:r>
          <a:endParaRPr lang="pt-BR" b="0" dirty="0">
            <a:solidFill>
              <a:schemeClr val="tx1"/>
            </a:solidFill>
            <a:latin typeface="Bernard MT Condensed" pitchFamily="18" charset="0"/>
          </a:endParaRPr>
        </a:p>
      </dgm:t>
    </dgm:pt>
    <dgm:pt modelId="{A9955811-0E95-4FEC-BCA5-3EAA5920AB07}" type="parTrans" cxnId="{CDD2F16C-BD84-4F8F-B1B8-A2A9023D7D9C}">
      <dgm:prSet/>
      <dgm:spPr/>
      <dgm:t>
        <a:bodyPr/>
        <a:lstStyle/>
        <a:p>
          <a:endParaRPr lang="pt-BR" b="0">
            <a:solidFill>
              <a:schemeClr val="tx1"/>
            </a:solidFill>
            <a:latin typeface="Bernard MT Condensed" pitchFamily="18" charset="0"/>
          </a:endParaRPr>
        </a:p>
      </dgm:t>
    </dgm:pt>
    <dgm:pt modelId="{F2461F3F-574D-47E9-B639-DF7436DC78FB}" type="sibTrans" cxnId="{CDD2F16C-BD84-4F8F-B1B8-A2A9023D7D9C}">
      <dgm:prSet/>
      <dgm:spPr>
        <a:solidFill>
          <a:schemeClr val="tx1"/>
        </a:solidFill>
      </dgm:spPr>
      <dgm:t>
        <a:bodyPr/>
        <a:lstStyle/>
        <a:p>
          <a:endParaRPr lang="pt-BR" b="0">
            <a:solidFill>
              <a:schemeClr val="tx1"/>
            </a:solidFill>
            <a:latin typeface="Bernard MT Condensed" pitchFamily="18" charset="0"/>
          </a:endParaRPr>
        </a:p>
      </dgm:t>
    </dgm:pt>
    <dgm:pt modelId="{31A10BA3-35A1-4CD7-B8AB-75A39789407A}" type="pres">
      <dgm:prSet presAssocID="{C29159E3-960F-4583-92E9-FEA019FB5A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65D735A-4A99-43F3-92D2-A756F00E0571}" type="pres">
      <dgm:prSet presAssocID="{2CC6B372-F65F-40A8-8BB3-3B928B34F0EA}" presName="node" presStyleLbl="node1" presStyleIdx="0" presStyleCnt="3" custScaleX="156154" custScaleY="115269" custRadScaleRad="134162" custRadScaleInc="24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76968-A9B2-4F4E-BDA4-83A63C6ADE07}" type="pres">
      <dgm:prSet presAssocID="{75FA2350-4B0B-406F-811D-F23ABE47B945}" presName="sibTrans" presStyleLbl="sibTrans2D1" presStyleIdx="0" presStyleCnt="3" custLinFactNeighborX="23702"/>
      <dgm:spPr/>
      <dgm:t>
        <a:bodyPr/>
        <a:lstStyle/>
        <a:p>
          <a:endParaRPr lang="pt-BR"/>
        </a:p>
      </dgm:t>
    </dgm:pt>
    <dgm:pt modelId="{4ED6B126-D28A-4F9B-8EDD-ACFAFFEECF53}" type="pres">
      <dgm:prSet presAssocID="{75FA2350-4B0B-406F-811D-F23ABE47B945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2D3D4030-D59F-41A5-90F9-3A44FDA138E9}" type="pres">
      <dgm:prSet presAssocID="{CF66DD5F-C639-4743-A6F6-F469E00FEE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81BE0E-4837-452A-8F5D-39F6C0A10FBA}" type="pres">
      <dgm:prSet presAssocID="{C8CFAC76-988F-4E58-BCD1-45C97A898D43}" presName="sibTrans" presStyleLbl="sibTrans2D1" presStyleIdx="1" presStyleCnt="3"/>
      <dgm:spPr/>
      <dgm:t>
        <a:bodyPr/>
        <a:lstStyle/>
        <a:p>
          <a:endParaRPr lang="pt-BR"/>
        </a:p>
      </dgm:t>
    </dgm:pt>
    <dgm:pt modelId="{1ADA7CF9-230F-4AB2-BF49-325982592CA2}" type="pres">
      <dgm:prSet presAssocID="{C8CFAC76-988F-4E58-BCD1-45C97A898D4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8D8617B7-7E00-4B3E-A80C-67A5ED7C8900}" type="pres">
      <dgm:prSet presAssocID="{B48DBC8F-940D-42C8-A6DE-6913797462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C1EE88-85C5-48D8-A53E-F3817F53E819}" type="pres">
      <dgm:prSet presAssocID="{F2461F3F-574D-47E9-B639-DF7436DC78FB}" presName="sibTrans" presStyleLbl="sibTrans2D1" presStyleIdx="2" presStyleCnt="3" custLinFactNeighborX="-22126"/>
      <dgm:spPr/>
      <dgm:t>
        <a:bodyPr/>
        <a:lstStyle/>
        <a:p>
          <a:endParaRPr lang="pt-BR"/>
        </a:p>
      </dgm:t>
    </dgm:pt>
    <dgm:pt modelId="{1878BDBE-7D43-4AD2-8742-2782366A8365}" type="pres">
      <dgm:prSet presAssocID="{F2461F3F-574D-47E9-B639-DF7436DC78FB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C32AADFF-2355-4AC8-BC52-21D22536EE9D}" type="presOf" srcId="{CF66DD5F-C639-4743-A6F6-F469E00FEEE2}" destId="{2D3D4030-D59F-41A5-90F9-3A44FDA138E9}" srcOrd="0" destOrd="0" presId="urn:microsoft.com/office/officeart/2005/8/layout/cycle7"/>
    <dgm:cxn modelId="{D2863E5C-5E32-4717-A1C3-B63C4F354D0B}" type="presOf" srcId="{C29159E3-960F-4583-92E9-FEA019FB5AB8}" destId="{31A10BA3-35A1-4CD7-B8AB-75A39789407A}" srcOrd="0" destOrd="0" presId="urn:microsoft.com/office/officeart/2005/8/layout/cycle7"/>
    <dgm:cxn modelId="{A1E59A66-3F36-4C59-ADC1-1A762D8CD39C}" srcId="{C29159E3-960F-4583-92E9-FEA019FB5AB8}" destId="{2CC6B372-F65F-40A8-8BB3-3B928B34F0EA}" srcOrd="0" destOrd="0" parTransId="{E7CF0654-0CF1-4093-A078-528F0AABCA87}" sibTransId="{75FA2350-4B0B-406F-811D-F23ABE47B945}"/>
    <dgm:cxn modelId="{4AEB703F-46B6-4791-9BAF-B7E8EF37DFC8}" type="presOf" srcId="{F2461F3F-574D-47E9-B639-DF7436DC78FB}" destId="{3BC1EE88-85C5-48D8-A53E-F3817F53E819}" srcOrd="0" destOrd="0" presId="urn:microsoft.com/office/officeart/2005/8/layout/cycle7"/>
    <dgm:cxn modelId="{730A5EFE-548E-43F5-A8BA-D9E1FD022607}" srcId="{C29159E3-960F-4583-92E9-FEA019FB5AB8}" destId="{CF66DD5F-C639-4743-A6F6-F469E00FEEE2}" srcOrd="1" destOrd="0" parTransId="{2C903284-0646-4D5C-B6CC-0AB5C2CA17FB}" sibTransId="{C8CFAC76-988F-4E58-BCD1-45C97A898D43}"/>
    <dgm:cxn modelId="{C29A3634-232F-4486-80FB-29C35FFD869E}" type="presOf" srcId="{B48DBC8F-940D-42C8-A6DE-69137974622D}" destId="{8D8617B7-7E00-4B3E-A80C-67A5ED7C8900}" srcOrd="0" destOrd="0" presId="urn:microsoft.com/office/officeart/2005/8/layout/cycle7"/>
    <dgm:cxn modelId="{789991E0-0F91-4F32-AF50-1709BD68FF3C}" type="presOf" srcId="{F2461F3F-574D-47E9-B639-DF7436DC78FB}" destId="{1878BDBE-7D43-4AD2-8742-2782366A8365}" srcOrd="1" destOrd="0" presId="urn:microsoft.com/office/officeart/2005/8/layout/cycle7"/>
    <dgm:cxn modelId="{83A328B1-B569-4622-911E-B7E13FD3C9DA}" type="presOf" srcId="{75FA2350-4B0B-406F-811D-F23ABE47B945}" destId="{4ED6B126-D28A-4F9B-8EDD-ACFAFFEECF53}" srcOrd="1" destOrd="0" presId="urn:microsoft.com/office/officeart/2005/8/layout/cycle7"/>
    <dgm:cxn modelId="{ADCC89B5-4ABB-48EB-ACE3-4FCC45DED90B}" type="presOf" srcId="{C8CFAC76-988F-4E58-BCD1-45C97A898D43}" destId="{D381BE0E-4837-452A-8F5D-39F6C0A10FBA}" srcOrd="0" destOrd="0" presId="urn:microsoft.com/office/officeart/2005/8/layout/cycle7"/>
    <dgm:cxn modelId="{567EA150-6EDE-422D-9EEF-4AFB079FD529}" type="presOf" srcId="{C8CFAC76-988F-4E58-BCD1-45C97A898D43}" destId="{1ADA7CF9-230F-4AB2-BF49-325982592CA2}" srcOrd="1" destOrd="0" presId="urn:microsoft.com/office/officeart/2005/8/layout/cycle7"/>
    <dgm:cxn modelId="{5077B723-9847-4F9D-880E-C101ED3B96A3}" type="presOf" srcId="{75FA2350-4B0B-406F-811D-F23ABE47B945}" destId="{AD876968-A9B2-4F4E-BDA4-83A63C6ADE07}" srcOrd="0" destOrd="0" presId="urn:microsoft.com/office/officeart/2005/8/layout/cycle7"/>
    <dgm:cxn modelId="{CD064BBA-B15C-4C52-AD45-DC0AC82518D2}" type="presOf" srcId="{2CC6B372-F65F-40A8-8BB3-3B928B34F0EA}" destId="{965D735A-4A99-43F3-92D2-A756F00E0571}" srcOrd="0" destOrd="0" presId="urn:microsoft.com/office/officeart/2005/8/layout/cycle7"/>
    <dgm:cxn modelId="{CDD2F16C-BD84-4F8F-B1B8-A2A9023D7D9C}" srcId="{C29159E3-960F-4583-92E9-FEA019FB5AB8}" destId="{B48DBC8F-940D-42C8-A6DE-69137974622D}" srcOrd="2" destOrd="0" parTransId="{A9955811-0E95-4FEC-BCA5-3EAA5920AB07}" sibTransId="{F2461F3F-574D-47E9-B639-DF7436DC78FB}"/>
    <dgm:cxn modelId="{4661CC07-CDD3-49F0-9DBB-4D011B85E093}" type="presParOf" srcId="{31A10BA3-35A1-4CD7-B8AB-75A39789407A}" destId="{965D735A-4A99-43F3-92D2-A756F00E0571}" srcOrd="0" destOrd="0" presId="urn:microsoft.com/office/officeart/2005/8/layout/cycle7"/>
    <dgm:cxn modelId="{81BA752B-6A3C-42AC-922E-7C4FFC9C6A12}" type="presParOf" srcId="{31A10BA3-35A1-4CD7-B8AB-75A39789407A}" destId="{AD876968-A9B2-4F4E-BDA4-83A63C6ADE07}" srcOrd="1" destOrd="0" presId="urn:microsoft.com/office/officeart/2005/8/layout/cycle7"/>
    <dgm:cxn modelId="{19DFB258-3438-46D9-8B39-C4C37AF1040E}" type="presParOf" srcId="{AD876968-A9B2-4F4E-BDA4-83A63C6ADE07}" destId="{4ED6B126-D28A-4F9B-8EDD-ACFAFFEECF53}" srcOrd="0" destOrd="0" presId="urn:microsoft.com/office/officeart/2005/8/layout/cycle7"/>
    <dgm:cxn modelId="{F029D06D-FED5-4F6F-9169-9A516DE43F1D}" type="presParOf" srcId="{31A10BA3-35A1-4CD7-B8AB-75A39789407A}" destId="{2D3D4030-D59F-41A5-90F9-3A44FDA138E9}" srcOrd="2" destOrd="0" presId="urn:microsoft.com/office/officeart/2005/8/layout/cycle7"/>
    <dgm:cxn modelId="{354BFA16-D430-4D13-BB0F-54708EE748A7}" type="presParOf" srcId="{31A10BA3-35A1-4CD7-B8AB-75A39789407A}" destId="{D381BE0E-4837-452A-8F5D-39F6C0A10FBA}" srcOrd="3" destOrd="0" presId="urn:microsoft.com/office/officeart/2005/8/layout/cycle7"/>
    <dgm:cxn modelId="{8D2DF936-6F8F-4D94-B866-DC4C19377C3C}" type="presParOf" srcId="{D381BE0E-4837-452A-8F5D-39F6C0A10FBA}" destId="{1ADA7CF9-230F-4AB2-BF49-325982592CA2}" srcOrd="0" destOrd="0" presId="urn:microsoft.com/office/officeart/2005/8/layout/cycle7"/>
    <dgm:cxn modelId="{C8960DC4-A9CB-4E08-9544-F775CFAF8A20}" type="presParOf" srcId="{31A10BA3-35A1-4CD7-B8AB-75A39789407A}" destId="{8D8617B7-7E00-4B3E-A80C-67A5ED7C8900}" srcOrd="4" destOrd="0" presId="urn:microsoft.com/office/officeart/2005/8/layout/cycle7"/>
    <dgm:cxn modelId="{BC2CF0FD-6E10-44CC-AD7E-0580C1395E61}" type="presParOf" srcId="{31A10BA3-35A1-4CD7-B8AB-75A39789407A}" destId="{3BC1EE88-85C5-48D8-A53E-F3817F53E819}" srcOrd="5" destOrd="0" presId="urn:microsoft.com/office/officeart/2005/8/layout/cycle7"/>
    <dgm:cxn modelId="{81CB2F8C-DDEA-448B-858E-84D301BA11DC}" type="presParOf" srcId="{3BC1EE88-85C5-48D8-A53E-F3817F53E819}" destId="{1878BDBE-7D43-4AD2-8742-2782366A8365}" srcOrd="0" destOrd="0" presId="urn:microsoft.com/office/officeart/2005/8/layout/cycle7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CC09C1-1017-47DF-8B3D-50DC09C138E2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ED9F2B2A-A0EC-4E60-A173-CD9CB4F3630E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dirty="0" smtClean="0">
              <a:solidFill>
                <a:srgbClr val="FFFF00"/>
              </a:solidFill>
              <a:latin typeface="Bernard MT Condensed" pitchFamily="18" charset="0"/>
            </a:rPr>
            <a:t>Novo SNCR</a:t>
          </a:r>
          <a:endParaRPr lang="pt-BR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DEC6864B-5E4C-4BAE-AB11-2C99B02D1C5E}" type="parTrans" cxnId="{62F79D52-2493-4356-888F-46D987C6C4DF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34EA09F3-C42A-4FE2-B86C-01E7914AEEA9}" type="sibTrans" cxnId="{62F79D52-2493-4356-888F-46D987C6C4DF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66936C91-0825-49C8-ADA7-AE520E6BF8A7}">
      <dgm:prSet phldrT="[Texto]"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Declaração de Cadastro Rural  </a:t>
          </a:r>
          <a:r>
            <a:rPr lang="pt-BR" b="1" dirty="0" smtClean="0">
              <a:latin typeface="Arial" pitchFamily="34" charset="0"/>
              <a:cs typeface="Arial" pitchFamily="34" charset="0"/>
            </a:rPr>
            <a:t>Eletrônica/Digital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7003711E-D016-4250-A4C9-90EBBB66C007}" type="parTrans" cxnId="{684170A1-4CD1-4FB8-B2E9-D082F132D0C0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E084747F-3359-4161-8A7C-CBFD376CD43A}" type="sibTrans" cxnId="{684170A1-4CD1-4FB8-B2E9-D082F132D0C0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33940279-DD7B-4751-BB74-92BFF5653E9C}">
      <dgm:prSet phldrT="[Texto]"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Atualização cadastral via internet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3C7B2DBA-3DC8-48DC-A92F-C768965BB46F}" type="parTrans" cxnId="{80AE8898-EF00-40EC-8EE8-4C88139D1839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2923E00E-8D3D-4971-A054-B4207F38936B}" type="sibTrans" cxnId="{80AE8898-EF00-40EC-8EE8-4C88139D1839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E2D27949-6202-41A6-8E88-40EE7850912C}">
      <dgm:prSet phldrT="[Texto]"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Vinculação </a:t>
          </a:r>
          <a:r>
            <a:rPr lang="pt-BR" b="1" dirty="0" smtClean="0">
              <a:latin typeface="Arial" pitchFamily="34" charset="0"/>
              <a:cs typeface="Arial" pitchFamily="34" charset="0"/>
            </a:rPr>
            <a:t>SNCR/Acervo Fundiário</a:t>
          </a:r>
          <a:endParaRPr lang="pt-BR" b="1" dirty="0" smtClean="0">
            <a:latin typeface="Arial" pitchFamily="34" charset="0"/>
            <a:cs typeface="Arial" pitchFamily="34" charset="0"/>
          </a:endParaRPr>
        </a:p>
        <a:p>
          <a:r>
            <a:rPr lang="pt-BR" b="1" dirty="0" smtClean="0">
              <a:latin typeface="Arial" pitchFamily="34" charset="0"/>
              <a:cs typeface="Arial" pitchFamily="34" charset="0"/>
            </a:rPr>
            <a:t>(Literal/Gráfico)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4418F04D-0BF0-4FFC-BF1B-BCAD6CDDF57A}" type="parTrans" cxnId="{7172275D-4F6F-4231-A529-E6E50EF1BCC3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DD12245F-5352-4EE8-945B-AB16333549C0}" type="sibTrans" cxnId="{7172275D-4F6F-4231-A529-E6E50EF1BCC3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8D45BA39-6FD4-4A96-802B-7B0B956F5F15}">
      <dgm:prSet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Anualidade do CCIR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C167B6F7-DB97-4FB0-8154-0CD7D8AF8C22}" type="parTrans" cxnId="{6C6E6452-F427-41E8-A43D-82887E90629E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A885294E-A4E3-457A-8892-02C110720456}" type="sibTrans" cxnId="{6C6E6452-F427-41E8-A43D-82887E90629E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DB23F3A8-6907-46A5-8C48-BEBDB4AE4C89}">
      <dgm:prSet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Vinculador SNCR/</a:t>
          </a:r>
          <a:r>
            <a:rPr lang="pt-BR" b="1" dirty="0" err="1" smtClean="0">
              <a:latin typeface="Arial" pitchFamily="34" charset="0"/>
              <a:cs typeface="Arial" pitchFamily="34" charset="0"/>
            </a:rPr>
            <a:t>Incra</a:t>
          </a:r>
          <a:r>
            <a:rPr lang="pt-BR" b="1" dirty="0" smtClean="0">
              <a:latin typeface="Arial" pitchFamily="34" charset="0"/>
              <a:cs typeface="Arial" pitchFamily="34" charset="0"/>
            </a:rPr>
            <a:t> e </a:t>
          </a:r>
          <a:r>
            <a:rPr lang="pt-BR" b="1" dirty="0" err="1" smtClean="0">
              <a:latin typeface="Arial" pitchFamily="34" charset="0"/>
              <a:cs typeface="Arial" pitchFamily="34" charset="0"/>
            </a:rPr>
            <a:t>Cafir</a:t>
          </a:r>
          <a:r>
            <a:rPr lang="pt-BR" b="1" dirty="0" smtClean="0">
              <a:latin typeface="Arial" pitchFamily="34" charset="0"/>
              <a:cs typeface="Arial" pitchFamily="34" charset="0"/>
            </a:rPr>
            <a:t>/RFB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0306C6C9-3E59-4D88-B23A-9F5A1A5BFD9F}" type="parTrans" cxnId="{4A240B35-E716-4E88-ABA5-D3CA728DF3C4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8F430F0C-93AC-4474-9A7B-D5E6056255BD}" type="sibTrans" cxnId="{4A240B35-E716-4E88-ABA5-D3CA728DF3C4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A824A011-EA0D-4422-9F5F-474165BD784B}" type="pres">
      <dgm:prSet presAssocID="{38CC09C1-1017-47DF-8B3D-50DC09C138E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2EDA1E-BB43-4AB9-B821-E8A633F88B0A}" type="pres">
      <dgm:prSet presAssocID="{ED9F2B2A-A0EC-4E60-A173-CD9CB4F3630E}" presName="roof" presStyleLbl="dkBgShp" presStyleIdx="0" presStyleCnt="2" custLinFactNeighborY="4555"/>
      <dgm:spPr/>
      <dgm:t>
        <a:bodyPr/>
        <a:lstStyle/>
        <a:p>
          <a:endParaRPr lang="pt-BR"/>
        </a:p>
      </dgm:t>
    </dgm:pt>
    <dgm:pt modelId="{E0FB3B42-8988-47AD-B7D7-5DAD885C54DE}" type="pres">
      <dgm:prSet presAssocID="{ED9F2B2A-A0EC-4E60-A173-CD9CB4F3630E}" presName="pillars" presStyleCnt="0"/>
      <dgm:spPr/>
      <dgm:t>
        <a:bodyPr/>
        <a:lstStyle/>
        <a:p>
          <a:endParaRPr lang="pt-BR"/>
        </a:p>
      </dgm:t>
    </dgm:pt>
    <dgm:pt modelId="{45B5F4E4-98D4-45F9-A5BD-E6935475E8A4}" type="pres">
      <dgm:prSet presAssocID="{ED9F2B2A-A0EC-4E60-A173-CD9CB4F3630E}" presName="pillar1" presStyleLbl="node1" presStyleIdx="0" presStyleCnt="5" custLinFactNeighborY="-4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459E42-F9D6-4692-831E-925EDAFEE53C}" type="pres">
      <dgm:prSet presAssocID="{33940279-DD7B-4751-BB74-92BFF5653E9C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C49CCD-7D82-4689-83D1-6E45118B4A84}" type="pres">
      <dgm:prSet presAssocID="{E2D27949-6202-41A6-8E88-40EE7850912C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333A2F-C7ED-4225-B37F-2D2257F4983A}" type="pres">
      <dgm:prSet presAssocID="{8D45BA39-6FD4-4A96-802B-7B0B956F5F15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54AF6A-3183-4C45-8098-2453A07BFD58}" type="pres">
      <dgm:prSet presAssocID="{DB23F3A8-6907-46A5-8C48-BEBDB4AE4C89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635A26-6269-4BEE-B11A-D7AA9F61A41E}" type="pres">
      <dgm:prSet presAssocID="{ED9F2B2A-A0EC-4E60-A173-CD9CB4F3630E}" presName="base" presStyleLbl="dkBgShp" presStyleIdx="1" presStyleCnt="2"/>
      <dgm:spPr>
        <a:solidFill>
          <a:schemeClr val="accent3">
            <a:lumMod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</dgm:ptLst>
  <dgm:cxnLst>
    <dgm:cxn modelId="{0C6B1189-953E-4939-8C7E-A548D6ABFD3C}" type="presOf" srcId="{8D45BA39-6FD4-4A96-802B-7B0B956F5F15}" destId="{10333A2F-C7ED-4225-B37F-2D2257F4983A}" srcOrd="0" destOrd="0" presId="urn:microsoft.com/office/officeart/2005/8/layout/hList3"/>
    <dgm:cxn modelId="{80AE8898-EF00-40EC-8EE8-4C88139D1839}" srcId="{ED9F2B2A-A0EC-4E60-A173-CD9CB4F3630E}" destId="{33940279-DD7B-4751-BB74-92BFF5653E9C}" srcOrd="1" destOrd="0" parTransId="{3C7B2DBA-3DC8-48DC-A92F-C768965BB46F}" sibTransId="{2923E00E-8D3D-4971-A054-B4207F38936B}"/>
    <dgm:cxn modelId="{12BD62DF-6324-43FA-92BF-2B88E79E56DD}" type="presOf" srcId="{38CC09C1-1017-47DF-8B3D-50DC09C138E2}" destId="{A824A011-EA0D-4422-9F5F-474165BD784B}" srcOrd="0" destOrd="0" presId="urn:microsoft.com/office/officeart/2005/8/layout/hList3"/>
    <dgm:cxn modelId="{684170A1-4CD1-4FB8-B2E9-D082F132D0C0}" srcId="{ED9F2B2A-A0EC-4E60-A173-CD9CB4F3630E}" destId="{66936C91-0825-49C8-ADA7-AE520E6BF8A7}" srcOrd="0" destOrd="0" parTransId="{7003711E-D016-4250-A4C9-90EBBB66C007}" sibTransId="{E084747F-3359-4161-8A7C-CBFD376CD43A}"/>
    <dgm:cxn modelId="{C6AED485-2265-4C2C-8A38-08A2506A97B0}" type="presOf" srcId="{ED9F2B2A-A0EC-4E60-A173-CD9CB4F3630E}" destId="{AB2EDA1E-BB43-4AB9-B821-E8A633F88B0A}" srcOrd="0" destOrd="0" presId="urn:microsoft.com/office/officeart/2005/8/layout/hList3"/>
    <dgm:cxn modelId="{4A240B35-E716-4E88-ABA5-D3CA728DF3C4}" srcId="{ED9F2B2A-A0EC-4E60-A173-CD9CB4F3630E}" destId="{DB23F3A8-6907-46A5-8C48-BEBDB4AE4C89}" srcOrd="4" destOrd="0" parTransId="{0306C6C9-3E59-4D88-B23A-9F5A1A5BFD9F}" sibTransId="{8F430F0C-93AC-4474-9A7B-D5E6056255BD}"/>
    <dgm:cxn modelId="{2A1BDE37-338A-463B-ACF1-1DFCEEAA62F1}" type="presOf" srcId="{DB23F3A8-6907-46A5-8C48-BEBDB4AE4C89}" destId="{6C54AF6A-3183-4C45-8098-2453A07BFD58}" srcOrd="0" destOrd="0" presId="urn:microsoft.com/office/officeart/2005/8/layout/hList3"/>
    <dgm:cxn modelId="{E74181BE-881C-4BF5-A936-36780F9C52BF}" type="presOf" srcId="{E2D27949-6202-41A6-8E88-40EE7850912C}" destId="{07C49CCD-7D82-4689-83D1-6E45118B4A84}" srcOrd="0" destOrd="0" presId="urn:microsoft.com/office/officeart/2005/8/layout/hList3"/>
    <dgm:cxn modelId="{6C6E6452-F427-41E8-A43D-82887E90629E}" srcId="{ED9F2B2A-A0EC-4E60-A173-CD9CB4F3630E}" destId="{8D45BA39-6FD4-4A96-802B-7B0B956F5F15}" srcOrd="3" destOrd="0" parTransId="{C167B6F7-DB97-4FB0-8154-0CD7D8AF8C22}" sibTransId="{A885294E-A4E3-457A-8892-02C110720456}"/>
    <dgm:cxn modelId="{931E1DD9-88EF-494D-B16B-C856822FD952}" type="presOf" srcId="{33940279-DD7B-4751-BB74-92BFF5653E9C}" destId="{BF459E42-F9D6-4692-831E-925EDAFEE53C}" srcOrd="0" destOrd="0" presId="urn:microsoft.com/office/officeart/2005/8/layout/hList3"/>
    <dgm:cxn modelId="{7172275D-4F6F-4231-A529-E6E50EF1BCC3}" srcId="{ED9F2B2A-A0EC-4E60-A173-CD9CB4F3630E}" destId="{E2D27949-6202-41A6-8E88-40EE7850912C}" srcOrd="2" destOrd="0" parTransId="{4418F04D-0BF0-4FFC-BF1B-BCAD6CDDF57A}" sibTransId="{DD12245F-5352-4EE8-945B-AB16333549C0}"/>
    <dgm:cxn modelId="{403EEA1C-DAF3-489C-B60D-9302FE7EF716}" type="presOf" srcId="{66936C91-0825-49C8-ADA7-AE520E6BF8A7}" destId="{45B5F4E4-98D4-45F9-A5BD-E6935475E8A4}" srcOrd="0" destOrd="0" presId="urn:microsoft.com/office/officeart/2005/8/layout/hList3"/>
    <dgm:cxn modelId="{62F79D52-2493-4356-888F-46D987C6C4DF}" srcId="{38CC09C1-1017-47DF-8B3D-50DC09C138E2}" destId="{ED9F2B2A-A0EC-4E60-A173-CD9CB4F3630E}" srcOrd="0" destOrd="0" parTransId="{DEC6864B-5E4C-4BAE-AB11-2C99B02D1C5E}" sibTransId="{34EA09F3-C42A-4FE2-B86C-01E7914AEEA9}"/>
    <dgm:cxn modelId="{7611D4B6-CB78-464F-8E97-9D555D392CB9}" type="presParOf" srcId="{A824A011-EA0D-4422-9F5F-474165BD784B}" destId="{AB2EDA1E-BB43-4AB9-B821-E8A633F88B0A}" srcOrd="0" destOrd="0" presId="urn:microsoft.com/office/officeart/2005/8/layout/hList3"/>
    <dgm:cxn modelId="{0C72225C-D852-4A54-A4E7-50ECEF6B50B6}" type="presParOf" srcId="{A824A011-EA0D-4422-9F5F-474165BD784B}" destId="{E0FB3B42-8988-47AD-B7D7-5DAD885C54DE}" srcOrd="1" destOrd="0" presId="urn:microsoft.com/office/officeart/2005/8/layout/hList3"/>
    <dgm:cxn modelId="{96F3D5B3-F3F5-419F-BE7F-40A445FE5EC5}" type="presParOf" srcId="{E0FB3B42-8988-47AD-B7D7-5DAD885C54DE}" destId="{45B5F4E4-98D4-45F9-A5BD-E6935475E8A4}" srcOrd="0" destOrd="0" presId="urn:microsoft.com/office/officeart/2005/8/layout/hList3"/>
    <dgm:cxn modelId="{D8FB5963-EF0D-4855-8473-03AA61B2BEB4}" type="presParOf" srcId="{E0FB3B42-8988-47AD-B7D7-5DAD885C54DE}" destId="{BF459E42-F9D6-4692-831E-925EDAFEE53C}" srcOrd="1" destOrd="0" presId="urn:microsoft.com/office/officeart/2005/8/layout/hList3"/>
    <dgm:cxn modelId="{206E943A-C282-42E8-B632-237E1CA78FCA}" type="presParOf" srcId="{E0FB3B42-8988-47AD-B7D7-5DAD885C54DE}" destId="{07C49CCD-7D82-4689-83D1-6E45118B4A84}" srcOrd="2" destOrd="0" presId="urn:microsoft.com/office/officeart/2005/8/layout/hList3"/>
    <dgm:cxn modelId="{6CD6C243-2D3C-45C6-9D5D-F36F5F1F8C24}" type="presParOf" srcId="{E0FB3B42-8988-47AD-B7D7-5DAD885C54DE}" destId="{10333A2F-C7ED-4225-B37F-2D2257F4983A}" srcOrd="3" destOrd="0" presId="urn:microsoft.com/office/officeart/2005/8/layout/hList3"/>
    <dgm:cxn modelId="{53F301B9-F5F5-4F3C-A0EE-E51154794B9C}" type="presParOf" srcId="{E0FB3B42-8988-47AD-B7D7-5DAD885C54DE}" destId="{6C54AF6A-3183-4C45-8098-2453A07BFD58}" srcOrd="4" destOrd="0" presId="urn:microsoft.com/office/officeart/2005/8/layout/hList3"/>
    <dgm:cxn modelId="{62712BA0-E131-4160-A55C-287CB09C3E0C}" type="presParOf" srcId="{A824A011-EA0D-4422-9F5F-474165BD784B}" destId="{6D635A26-6269-4BEE-B11A-D7AA9F61A41E}" srcOrd="2" destOrd="0" presId="urn:microsoft.com/office/officeart/2005/8/layout/h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F7F56D-99F4-4B1B-BCC2-17DD4DBEA27D}" type="doc">
      <dgm:prSet loTypeId="urn:microsoft.com/office/officeart/2005/8/layout/gear1" loCatId="process" qsTypeId="urn:microsoft.com/office/officeart/2005/8/quickstyle/3d3" qsCatId="3D" csTypeId="urn:microsoft.com/office/officeart/2005/8/colors/colorful2" csCatId="colorful" phldr="1"/>
      <dgm:spPr/>
    </dgm:pt>
    <dgm:pt modelId="{49112D14-6B9A-4BC3-A69B-A206F354EB59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b="1" dirty="0" smtClean="0"/>
            <a:t>SNCR</a:t>
          </a:r>
        </a:p>
        <a:p>
          <a:r>
            <a:rPr lang="pt-BR" b="1" dirty="0" err="1" smtClean="0"/>
            <a:t>Sigef</a:t>
          </a:r>
          <a:endParaRPr lang="pt-BR" b="1" dirty="0"/>
        </a:p>
      </dgm:t>
    </dgm:pt>
    <dgm:pt modelId="{F843BCFB-6BC3-4FE9-96CF-4CC98BC8821E}" type="parTrans" cxnId="{E17C2973-F497-46B1-803C-5932BE331BA3}">
      <dgm:prSet/>
      <dgm:spPr/>
      <dgm:t>
        <a:bodyPr/>
        <a:lstStyle/>
        <a:p>
          <a:endParaRPr lang="pt-BR" b="1"/>
        </a:p>
      </dgm:t>
    </dgm:pt>
    <dgm:pt modelId="{7409AFBA-B1D4-4AE7-9EA0-AA27342CB313}" type="sibTrans" cxnId="{E17C2973-F497-46B1-803C-5932BE331BA3}">
      <dgm:prSet/>
      <dgm:spPr>
        <a:solidFill>
          <a:schemeClr val="tx1"/>
        </a:solidFill>
      </dgm:spPr>
      <dgm:t>
        <a:bodyPr/>
        <a:lstStyle/>
        <a:p>
          <a:endParaRPr lang="pt-BR" b="1"/>
        </a:p>
      </dgm:t>
    </dgm:pt>
    <dgm:pt modelId="{2175D16C-5B0A-4354-92A1-4E8486D7F24B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b="1" dirty="0" smtClean="0"/>
            <a:t>CAFIR</a:t>
          </a:r>
          <a:endParaRPr lang="pt-BR" b="1" dirty="0"/>
        </a:p>
      </dgm:t>
    </dgm:pt>
    <dgm:pt modelId="{23184338-E6CB-4F13-A38E-41E1B937B23D}" type="parTrans" cxnId="{00FA6082-6BB7-4AD9-A015-063A28EB6043}">
      <dgm:prSet/>
      <dgm:spPr/>
      <dgm:t>
        <a:bodyPr/>
        <a:lstStyle/>
        <a:p>
          <a:endParaRPr lang="pt-BR" b="1"/>
        </a:p>
      </dgm:t>
    </dgm:pt>
    <dgm:pt modelId="{62186425-0BBE-4702-8BFF-666189D82451}" type="sibTrans" cxnId="{00FA6082-6BB7-4AD9-A015-063A28EB6043}">
      <dgm:prSet/>
      <dgm:spPr>
        <a:solidFill>
          <a:schemeClr val="tx1"/>
        </a:solidFill>
      </dgm:spPr>
      <dgm:t>
        <a:bodyPr/>
        <a:lstStyle/>
        <a:p>
          <a:endParaRPr lang="pt-BR" b="1"/>
        </a:p>
      </dgm:t>
    </dgm:pt>
    <dgm:pt modelId="{CAC5ECBF-E0D2-43CB-9882-50A960523BED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3600" b="1" dirty="0" smtClean="0"/>
            <a:t>CNIR</a:t>
          </a:r>
          <a:endParaRPr lang="pt-BR" sz="3600" b="1" dirty="0"/>
        </a:p>
      </dgm:t>
    </dgm:pt>
    <dgm:pt modelId="{6FA8AC26-EF25-444E-8CFD-8AC921865429}" type="parTrans" cxnId="{CD0E4426-862F-4AAE-AB55-02AF6D2F430E}">
      <dgm:prSet/>
      <dgm:spPr/>
      <dgm:t>
        <a:bodyPr/>
        <a:lstStyle/>
        <a:p>
          <a:endParaRPr lang="pt-BR" b="1"/>
        </a:p>
      </dgm:t>
    </dgm:pt>
    <dgm:pt modelId="{0FBF6B41-51CE-4487-B46C-2678444F3263}" type="sibTrans" cxnId="{CD0E4426-862F-4AAE-AB55-02AF6D2F430E}">
      <dgm:prSet/>
      <dgm:spPr>
        <a:solidFill>
          <a:schemeClr val="tx1"/>
        </a:solidFill>
      </dgm:spPr>
      <dgm:t>
        <a:bodyPr/>
        <a:lstStyle/>
        <a:p>
          <a:endParaRPr lang="pt-BR" b="1"/>
        </a:p>
      </dgm:t>
    </dgm:pt>
    <dgm:pt modelId="{AB957D18-E903-431E-90EF-0C0D546CE7D1}" type="pres">
      <dgm:prSet presAssocID="{FFF7F56D-99F4-4B1B-BCC2-17DD4DBEA27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B5BF635-FDC8-426C-A4D4-7A6617D69790}" type="pres">
      <dgm:prSet presAssocID="{CAC5ECBF-E0D2-43CB-9882-50A960523BE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2F8F77-E765-4B95-A51A-4488CE6D0CC2}" type="pres">
      <dgm:prSet presAssocID="{CAC5ECBF-E0D2-43CB-9882-50A960523BED}" presName="gear1srcNode" presStyleLbl="node1" presStyleIdx="0" presStyleCnt="3"/>
      <dgm:spPr/>
      <dgm:t>
        <a:bodyPr/>
        <a:lstStyle/>
        <a:p>
          <a:endParaRPr lang="pt-BR"/>
        </a:p>
      </dgm:t>
    </dgm:pt>
    <dgm:pt modelId="{EE73D922-91E8-45F4-BF0E-CA94F8382778}" type="pres">
      <dgm:prSet presAssocID="{CAC5ECBF-E0D2-43CB-9882-50A960523BED}" presName="gear1dstNode" presStyleLbl="node1" presStyleIdx="0" presStyleCnt="3"/>
      <dgm:spPr/>
      <dgm:t>
        <a:bodyPr/>
        <a:lstStyle/>
        <a:p>
          <a:endParaRPr lang="pt-BR"/>
        </a:p>
      </dgm:t>
    </dgm:pt>
    <dgm:pt modelId="{156EE55E-9DB6-419D-8BCB-CE00E21CD643}" type="pres">
      <dgm:prSet presAssocID="{49112D14-6B9A-4BC3-A69B-A206F354EB5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4EAADE-47C8-418E-867E-066784E89204}" type="pres">
      <dgm:prSet presAssocID="{49112D14-6B9A-4BC3-A69B-A206F354EB59}" presName="gear2srcNode" presStyleLbl="node1" presStyleIdx="1" presStyleCnt="3"/>
      <dgm:spPr/>
      <dgm:t>
        <a:bodyPr/>
        <a:lstStyle/>
        <a:p>
          <a:endParaRPr lang="pt-BR"/>
        </a:p>
      </dgm:t>
    </dgm:pt>
    <dgm:pt modelId="{50013F60-02CD-4FB6-8639-DC4FC74E78B9}" type="pres">
      <dgm:prSet presAssocID="{49112D14-6B9A-4BC3-A69B-A206F354EB59}" presName="gear2dstNode" presStyleLbl="node1" presStyleIdx="1" presStyleCnt="3"/>
      <dgm:spPr/>
      <dgm:t>
        <a:bodyPr/>
        <a:lstStyle/>
        <a:p>
          <a:endParaRPr lang="pt-BR"/>
        </a:p>
      </dgm:t>
    </dgm:pt>
    <dgm:pt modelId="{CBF0004F-C471-4644-A222-735BA3139BD1}" type="pres">
      <dgm:prSet presAssocID="{2175D16C-5B0A-4354-92A1-4E8486D7F24B}" presName="gear3" presStyleLbl="node1" presStyleIdx="2" presStyleCnt="3"/>
      <dgm:spPr/>
      <dgm:t>
        <a:bodyPr/>
        <a:lstStyle/>
        <a:p>
          <a:endParaRPr lang="pt-BR"/>
        </a:p>
      </dgm:t>
    </dgm:pt>
    <dgm:pt modelId="{FF25E5D3-2940-41FD-982B-C7ED8C3259C0}" type="pres">
      <dgm:prSet presAssocID="{2175D16C-5B0A-4354-92A1-4E8486D7F24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9064C8-547B-4552-86FB-420B532FE384}" type="pres">
      <dgm:prSet presAssocID="{2175D16C-5B0A-4354-92A1-4E8486D7F24B}" presName="gear3srcNode" presStyleLbl="node1" presStyleIdx="2" presStyleCnt="3"/>
      <dgm:spPr/>
      <dgm:t>
        <a:bodyPr/>
        <a:lstStyle/>
        <a:p>
          <a:endParaRPr lang="pt-BR"/>
        </a:p>
      </dgm:t>
    </dgm:pt>
    <dgm:pt modelId="{135EAD76-45D8-4C6F-9EF2-23A00E5D276C}" type="pres">
      <dgm:prSet presAssocID="{2175D16C-5B0A-4354-92A1-4E8486D7F24B}" presName="gear3dstNode" presStyleLbl="node1" presStyleIdx="2" presStyleCnt="3"/>
      <dgm:spPr/>
      <dgm:t>
        <a:bodyPr/>
        <a:lstStyle/>
        <a:p>
          <a:endParaRPr lang="pt-BR"/>
        </a:p>
      </dgm:t>
    </dgm:pt>
    <dgm:pt modelId="{86C9A631-1368-4F0F-A7F9-8293603D3091}" type="pres">
      <dgm:prSet presAssocID="{0FBF6B41-51CE-4487-B46C-2678444F3263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14DE6389-C6E6-45AC-811F-1A23D97EFF1A}" type="pres">
      <dgm:prSet presAssocID="{7409AFBA-B1D4-4AE7-9EA0-AA27342CB313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7067E613-8481-4D90-AFF3-6AA7B036CC6F}" type="pres">
      <dgm:prSet presAssocID="{62186425-0BBE-4702-8BFF-666189D82451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E7021AA-3076-441E-BFCD-149FA9AB988D}" type="presOf" srcId="{62186425-0BBE-4702-8BFF-666189D82451}" destId="{7067E613-8481-4D90-AFF3-6AA7B036CC6F}" srcOrd="0" destOrd="0" presId="urn:microsoft.com/office/officeart/2005/8/layout/gear1"/>
    <dgm:cxn modelId="{E17C2973-F497-46B1-803C-5932BE331BA3}" srcId="{FFF7F56D-99F4-4B1B-BCC2-17DD4DBEA27D}" destId="{49112D14-6B9A-4BC3-A69B-A206F354EB59}" srcOrd="1" destOrd="0" parTransId="{F843BCFB-6BC3-4FE9-96CF-4CC98BC8821E}" sibTransId="{7409AFBA-B1D4-4AE7-9EA0-AA27342CB313}"/>
    <dgm:cxn modelId="{885573BF-BC92-4C46-AEF8-1BAA5FA23D4D}" type="presOf" srcId="{0FBF6B41-51CE-4487-B46C-2678444F3263}" destId="{86C9A631-1368-4F0F-A7F9-8293603D3091}" srcOrd="0" destOrd="0" presId="urn:microsoft.com/office/officeart/2005/8/layout/gear1"/>
    <dgm:cxn modelId="{DB46A8F3-46EE-4A33-9501-FB1B71F474C8}" type="presOf" srcId="{CAC5ECBF-E0D2-43CB-9882-50A960523BED}" destId="{2B5BF635-FDC8-426C-A4D4-7A6617D69790}" srcOrd="0" destOrd="0" presId="urn:microsoft.com/office/officeart/2005/8/layout/gear1"/>
    <dgm:cxn modelId="{377BBDBA-FCE5-48B8-A90D-41B8A64A5EEE}" type="presOf" srcId="{49112D14-6B9A-4BC3-A69B-A206F354EB59}" destId="{50013F60-02CD-4FB6-8639-DC4FC74E78B9}" srcOrd="2" destOrd="0" presId="urn:microsoft.com/office/officeart/2005/8/layout/gear1"/>
    <dgm:cxn modelId="{DCDD8E1C-39C3-4F49-A30D-5C3ECE207004}" type="presOf" srcId="{7409AFBA-B1D4-4AE7-9EA0-AA27342CB313}" destId="{14DE6389-C6E6-45AC-811F-1A23D97EFF1A}" srcOrd="0" destOrd="0" presId="urn:microsoft.com/office/officeart/2005/8/layout/gear1"/>
    <dgm:cxn modelId="{230612BB-DDB9-4D2E-9334-820CBD96C5CD}" type="presOf" srcId="{CAC5ECBF-E0D2-43CB-9882-50A960523BED}" destId="{EE73D922-91E8-45F4-BF0E-CA94F8382778}" srcOrd="2" destOrd="0" presId="urn:microsoft.com/office/officeart/2005/8/layout/gear1"/>
    <dgm:cxn modelId="{00FA6082-6BB7-4AD9-A015-063A28EB6043}" srcId="{FFF7F56D-99F4-4B1B-BCC2-17DD4DBEA27D}" destId="{2175D16C-5B0A-4354-92A1-4E8486D7F24B}" srcOrd="2" destOrd="0" parTransId="{23184338-E6CB-4F13-A38E-41E1B937B23D}" sibTransId="{62186425-0BBE-4702-8BFF-666189D82451}"/>
    <dgm:cxn modelId="{8E884A07-2E9D-4339-9F1C-7DDAAF709769}" type="presOf" srcId="{2175D16C-5B0A-4354-92A1-4E8486D7F24B}" destId="{CBF0004F-C471-4644-A222-735BA3139BD1}" srcOrd="0" destOrd="0" presId="urn:microsoft.com/office/officeart/2005/8/layout/gear1"/>
    <dgm:cxn modelId="{48D49CFD-58E6-4D2D-AAD3-D34816929898}" type="presOf" srcId="{FFF7F56D-99F4-4B1B-BCC2-17DD4DBEA27D}" destId="{AB957D18-E903-431E-90EF-0C0D546CE7D1}" srcOrd="0" destOrd="0" presId="urn:microsoft.com/office/officeart/2005/8/layout/gear1"/>
    <dgm:cxn modelId="{0B2E0AE1-607B-4CA7-AADC-A751533AAE57}" type="presOf" srcId="{2175D16C-5B0A-4354-92A1-4E8486D7F24B}" destId="{799064C8-547B-4552-86FB-420B532FE384}" srcOrd="2" destOrd="0" presId="urn:microsoft.com/office/officeart/2005/8/layout/gear1"/>
    <dgm:cxn modelId="{75A967B7-91F0-4573-A706-29235D89B8FE}" type="presOf" srcId="{49112D14-6B9A-4BC3-A69B-A206F354EB59}" destId="{156EE55E-9DB6-419D-8BCB-CE00E21CD643}" srcOrd="0" destOrd="0" presId="urn:microsoft.com/office/officeart/2005/8/layout/gear1"/>
    <dgm:cxn modelId="{8A5DF102-87E4-47A9-985D-1FDE9FFAE053}" type="presOf" srcId="{49112D14-6B9A-4BC3-A69B-A206F354EB59}" destId="{664EAADE-47C8-418E-867E-066784E89204}" srcOrd="1" destOrd="0" presId="urn:microsoft.com/office/officeart/2005/8/layout/gear1"/>
    <dgm:cxn modelId="{0B88BA86-5EAC-4A0A-BF4E-24CB9671370F}" type="presOf" srcId="{2175D16C-5B0A-4354-92A1-4E8486D7F24B}" destId="{FF25E5D3-2940-41FD-982B-C7ED8C3259C0}" srcOrd="1" destOrd="0" presId="urn:microsoft.com/office/officeart/2005/8/layout/gear1"/>
    <dgm:cxn modelId="{69A63D4F-1F09-4428-AAB1-423181DBE92E}" type="presOf" srcId="{CAC5ECBF-E0D2-43CB-9882-50A960523BED}" destId="{582F8F77-E765-4B95-A51A-4488CE6D0CC2}" srcOrd="1" destOrd="0" presId="urn:microsoft.com/office/officeart/2005/8/layout/gear1"/>
    <dgm:cxn modelId="{CD0E4426-862F-4AAE-AB55-02AF6D2F430E}" srcId="{FFF7F56D-99F4-4B1B-BCC2-17DD4DBEA27D}" destId="{CAC5ECBF-E0D2-43CB-9882-50A960523BED}" srcOrd="0" destOrd="0" parTransId="{6FA8AC26-EF25-444E-8CFD-8AC921865429}" sibTransId="{0FBF6B41-51CE-4487-B46C-2678444F3263}"/>
    <dgm:cxn modelId="{96E447CC-5999-4927-AC1D-C622866759D6}" type="presOf" srcId="{2175D16C-5B0A-4354-92A1-4E8486D7F24B}" destId="{135EAD76-45D8-4C6F-9EF2-23A00E5D276C}" srcOrd="3" destOrd="0" presId="urn:microsoft.com/office/officeart/2005/8/layout/gear1"/>
    <dgm:cxn modelId="{97ED31E6-D1B0-40E4-A398-ECEEACDBCF7F}" type="presParOf" srcId="{AB957D18-E903-431E-90EF-0C0D546CE7D1}" destId="{2B5BF635-FDC8-426C-A4D4-7A6617D69790}" srcOrd="0" destOrd="0" presId="urn:microsoft.com/office/officeart/2005/8/layout/gear1"/>
    <dgm:cxn modelId="{F8B2A735-4A37-4228-810C-BC9527C94267}" type="presParOf" srcId="{AB957D18-E903-431E-90EF-0C0D546CE7D1}" destId="{582F8F77-E765-4B95-A51A-4488CE6D0CC2}" srcOrd="1" destOrd="0" presId="urn:microsoft.com/office/officeart/2005/8/layout/gear1"/>
    <dgm:cxn modelId="{E3569F25-6454-4F88-9AA8-A7721BDFA870}" type="presParOf" srcId="{AB957D18-E903-431E-90EF-0C0D546CE7D1}" destId="{EE73D922-91E8-45F4-BF0E-CA94F8382778}" srcOrd="2" destOrd="0" presId="urn:microsoft.com/office/officeart/2005/8/layout/gear1"/>
    <dgm:cxn modelId="{FB65F8ED-9531-4DE9-9E43-14408E255F3E}" type="presParOf" srcId="{AB957D18-E903-431E-90EF-0C0D546CE7D1}" destId="{156EE55E-9DB6-419D-8BCB-CE00E21CD643}" srcOrd="3" destOrd="0" presId="urn:microsoft.com/office/officeart/2005/8/layout/gear1"/>
    <dgm:cxn modelId="{46507D91-7BF8-4934-8A84-5FD1525B49E5}" type="presParOf" srcId="{AB957D18-E903-431E-90EF-0C0D546CE7D1}" destId="{664EAADE-47C8-418E-867E-066784E89204}" srcOrd="4" destOrd="0" presId="urn:microsoft.com/office/officeart/2005/8/layout/gear1"/>
    <dgm:cxn modelId="{FCFBDDD8-981B-4249-9CA9-A4E25C079401}" type="presParOf" srcId="{AB957D18-E903-431E-90EF-0C0D546CE7D1}" destId="{50013F60-02CD-4FB6-8639-DC4FC74E78B9}" srcOrd="5" destOrd="0" presId="urn:microsoft.com/office/officeart/2005/8/layout/gear1"/>
    <dgm:cxn modelId="{292F8969-6C43-4359-8660-D78E38F380E6}" type="presParOf" srcId="{AB957D18-E903-431E-90EF-0C0D546CE7D1}" destId="{CBF0004F-C471-4644-A222-735BA3139BD1}" srcOrd="6" destOrd="0" presId="urn:microsoft.com/office/officeart/2005/8/layout/gear1"/>
    <dgm:cxn modelId="{DA2E31D1-5044-4808-8DCF-900BC3F25848}" type="presParOf" srcId="{AB957D18-E903-431E-90EF-0C0D546CE7D1}" destId="{FF25E5D3-2940-41FD-982B-C7ED8C3259C0}" srcOrd="7" destOrd="0" presId="urn:microsoft.com/office/officeart/2005/8/layout/gear1"/>
    <dgm:cxn modelId="{B18E03CC-0AD9-43F4-80B2-F7E32FE886A0}" type="presParOf" srcId="{AB957D18-E903-431E-90EF-0C0D546CE7D1}" destId="{799064C8-547B-4552-86FB-420B532FE384}" srcOrd="8" destOrd="0" presId="urn:microsoft.com/office/officeart/2005/8/layout/gear1"/>
    <dgm:cxn modelId="{B6980AFB-EDDB-400A-8A05-608F0883BF79}" type="presParOf" srcId="{AB957D18-E903-431E-90EF-0C0D546CE7D1}" destId="{135EAD76-45D8-4C6F-9EF2-23A00E5D276C}" srcOrd="9" destOrd="0" presId="urn:microsoft.com/office/officeart/2005/8/layout/gear1"/>
    <dgm:cxn modelId="{64E66E45-0BC8-44ED-A5CD-486F2F139A72}" type="presParOf" srcId="{AB957D18-E903-431E-90EF-0C0D546CE7D1}" destId="{86C9A631-1368-4F0F-A7F9-8293603D3091}" srcOrd="10" destOrd="0" presId="urn:microsoft.com/office/officeart/2005/8/layout/gear1"/>
    <dgm:cxn modelId="{C4B06EF1-F6E9-403B-8C99-7476D8B59B8B}" type="presParOf" srcId="{AB957D18-E903-431E-90EF-0C0D546CE7D1}" destId="{14DE6389-C6E6-45AC-811F-1A23D97EFF1A}" srcOrd="11" destOrd="0" presId="urn:microsoft.com/office/officeart/2005/8/layout/gear1"/>
    <dgm:cxn modelId="{7EBEB00D-FB97-450B-A377-922F6598C17B}" type="presParOf" srcId="{AB957D18-E903-431E-90EF-0C0D546CE7D1}" destId="{7067E613-8481-4D90-AFF3-6AA7B036CC6F}" srcOrd="12" destOrd="0" presId="urn:microsoft.com/office/officeart/2005/8/layout/gear1"/>
  </dgm:cxnLst>
  <dgm:bg/>
  <dgm:whole>
    <a:ln w="57150"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Imagem 75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7" name="Imagem 7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C9E67C1C-04F7-4BC5-B25F-0986C9DEC57B}" type="slidenum">
              <a:rPr lang="pt-BR" sz="1400">
                <a:latin typeface="Times New Roman"/>
              </a:rPr>
              <a:pPr algn="r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7940EF22-55AF-4CC7-A50B-3D8CDDA5FEA1}" type="slidenum">
              <a:rPr lang="pt-BR" sz="1400">
                <a:latin typeface="Times New Roman"/>
              </a:rPr>
              <a:pPr algn="r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3.png"/><Relationship Id="rId7" Type="http://schemas.openxmlformats.org/officeDocument/2006/relationships/diagramData" Target="../diagrams/data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jpeg"/><Relationship Id="rId7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0.jpeg"/><Relationship Id="rId5" Type="http://schemas.openxmlformats.org/officeDocument/2006/relationships/diagramData" Target="../diagrams/data2.xml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4" descr="http://www.incra.gov.br/sites/default/files/styles/large/public/giovani_antonio_capra_-_embrapa.jpg?itok=aAICRGn8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0" y="279375"/>
            <a:ext cx="10080625" cy="6213705"/>
          </a:xfrm>
          <a:prstGeom prst="rect">
            <a:avLst/>
          </a:prstGeom>
          <a:noFill/>
        </p:spPr>
      </p:pic>
      <p:pic>
        <p:nvPicPr>
          <p:cNvPr id="10" name="Picture 2" descr="http://rededeescolas.ensp.fiocruz.br/sites/default/files/Mapa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5826130" cy="649448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3825866" y="3779837"/>
            <a:ext cx="6254759" cy="284099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pt-BR" sz="7200" dirty="0" smtClean="0">
                <a:solidFill>
                  <a:srgbClr val="FFFF00"/>
                </a:solidFill>
                <a:latin typeface="Bernard MT Condensed" pitchFamily="18" charset="0"/>
              </a:rPr>
              <a:t>B r a s i l</a:t>
            </a:r>
          </a:p>
          <a:p>
            <a:pPr algn="ctr"/>
            <a:r>
              <a:rPr lang="pt-BR" sz="5300" dirty="0" smtClean="0">
                <a:solidFill>
                  <a:schemeClr val="bg1"/>
                </a:solidFill>
                <a:latin typeface="Bernard MT Condensed" pitchFamily="18" charset="0"/>
              </a:rPr>
              <a:t>Cadastro </a:t>
            </a:r>
            <a:r>
              <a:rPr lang="pt-BR" sz="5300" dirty="0">
                <a:solidFill>
                  <a:schemeClr val="bg1"/>
                </a:solidFill>
                <a:latin typeface="Bernard MT Condensed" pitchFamily="18" charset="0"/>
              </a:rPr>
              <a:t>Nacional </a:t>
            </a:r>
            <a:r>
              <a:rPr lang="pt-BR" sz="5300" dirty="0" smtClean="0">
                <a:solidFill>
                  <a:schemeClr val="bg1"/>
                </a:solidFill>
                <a:latin typeface="Bernard MT Condensed" pitchFamily="18" charset="0"/>
              </a:rPr>
              <a:t>de</a:t>
            </a:r>
          </a:p>
          <a:p>
            <a:pPr algn="ctr"/>
            <a:r>
              <a:rPr lang="pt-BR" sz="53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pt-BR" sz="5300" dirty="0">
                <a:solidFill>
                  <a:schemeClr val="bg1"/>
                </a:solidFill>
                <a:latin typeface="Bernard MT Condensed" pitchFamily="18" charset="0"/>
              </a:rPr>
              <a:t>Imóveis Rurais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39227" y="224314"/>
            <a:ext cx="97588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tx1"/>
                </a:solidFill>
                <a:latin typeface="Bernard MT Condensed" pitchFamily="18" charset="0"/>
              </a:rPr>
              <a:t>Acervo Fundiário - INCRA</a:t>
            </a:r>
            <a:endParaRPr lang="pt-BR" sz="44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3056" y="1350945"/>
            <a:ext cx="5897569" cy="47149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" name="AutoShape 5"/>
          <p:cNvSpPr>
            <a:spLocks/>
          </p:cNvSpPr>
          <p:nvPr/>
        </p:nvSpPr>
        <p:spPr bwMode="auto">
          <a:xfrm>
            <a:off x="6183320" y="850879"/>
            <a:ext cx="3671887" cy="287337"/>
          </a:xfrm>
          <a:prstGeom prst="borderCallout2">
            <a:avLst>
              <a:gd name="adj1" fmla="val 69162"/>
              <a:gd name="adj2" fmla="val -2449"/>
              <a:gd name="adj3" fmla="val 69037"/>
              <a:gd name="adj4" fmla="val -16134"/>
              <a:gd name="adj5" fmla="val 272532"/>
              <a:gd name="adj6" fmla="val -34384"/>
            </a:avLst>
          </a:prstGeom>
          <a:solidFill>
            <a:srgbClr val="FF0000">
              <a:alpha val="29999"/>
            </a:srgbClr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700" dirty="0">
                <a:solidFill>
                  <a:srgbClr val="000000"/>
                </a:solidFill>
              </a:rPr>
              <a:t>http://acervofundiario.incra.gov.br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82528" y="1350945"/>
            <a:ext cx="3786214" cy="47863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000000"/>
                </a:solidFill>
              </a:rPr>
              <a:t>O Acervo fundiário do INCRA é um </a:t>
            </a:r>
            <a:br>
              <a:rPr lang="pt-BR" dirty="0">
                <a:solidFill>
                  <a:srgbClr val="000000"/>
                </a:solidFill>
              </a:rPr>
            </a:br>
            <a:r>
              <a:rPr lang="pt-BR" dirty="0">
                <a:solidFill>
                  <a:srgbClr val="000000"/>
                </a:solidFill>
              </a:rPr>
              <a:t>visualizador que permite </a:t>
            </a:r>
            <a:r>
              <a:rPr lang="pt-BR" dirty="0" smtClean="0">
                <a:solidFill>
                  <a:srgbClr val="000000"/>
                </a:solidFill>
              </a:rPr>
              <a:t>o </a:t>
            </a:r>
            <a:r>
              <a:rPr lang="pt-BR" dirty="0">
                <a:solidFill>
                  <a:srgbClr val="000000"/>
                </a:solidFill>
              </a:rPr>
              <a:t>acesso às bases </a:t>
            </a:r>
            <a:r>
              <a:rPr lang="pt-BR" dirty="0" err="1">
                <a:solidFill>
                  <a:srgbClr val="000000"/>
                </a:solidFill>
              </a:rPr>
              <a:t>georreferenciadas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disponibilizada pelo INCRA</a:t>
            </a:r>
            <a:r>
              <a:rPr lang="pt-BR" dirty="0">
                <a:solidFill>
                  <a:srgbClr val="000000"/>
                </a:solidFill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000000"/>
                </a:solidFill>
              </a:rPr>
              <a:t>Atualmente, </a:t>
            </a:r>
            <a:r>
              <a:rPr lang="pt-BR" dirty="0" smtClean="0">
                <a:solidFill>
                  <a:srgbClr val="000000"/>
                </a:solidFill>
              </a:rPr>
              <a:t>são disponibilizados </a:t>
            </a:r>
            <a:r>
              <a:rPr lang="pt-BR" dirty="0">
                <a:solidFill>
                  <a:srgbClr val="000000"/>
                </a:solidFill>
              </a:rPr>
              <a:t>para visualização e download mais de </a:t>
            </a:r>
            <a:r>
              <a:rPr lang="pt-BR" b="1" u="sng" dirty="0">
                <a:solidFill>
                  <a:srgbClr val="FF0000"/>
                </a:solidFill>
              </a:rPr>
              <a:t>302,1 milhões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de hectares entre assentamentos, territórios quilombolas, </a:t>
            </a:r>
            <a:r>
              <a:rPr lang="pt-BR" dirty="0" smtClean="0">
                <a:solidFill>
                  <a:srgbClr val="000000"/>
                </a:solidFill>
              </a:rPr>
              <a:t>regularização </a:t>
            </a:r>
            <a:r>
              <a:rPr lang="pt-BR" dirty="0">
                <a:solidFill>
                  <a:srgbClr val="000000"/>
                </a:solidFill>
              </a:rPr>
              <a:t>fundiária e imóveis </a:t>
            </a:r>
            <a:r>
              <a:rPr lang="pt-BR" dirty="0" smtClean="0">
                <a:solidFill>
                  <a:srgbClr val="000000"/>
                </a:solidFill>
              </a:rPr>
              <a:t>certificados</a:t>
            </a:r>
            <a:r>
              <a:rPr lang="pt-BR" dirty="0">
                <a:solidFill>
                  <a:srgbClr val="000000"/>
                </a:solidFill>
              </a:rPr>
              <a:t>. </a:t>
            </a:r>
            <a:endParaRPr lang="pt-BR" dirty="0" smtClean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dirty="0" smtClean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Aliada </a:t>
            </a:r>
            <a:r>
              <a:rPr lang="pt-BR" dirty="0">
                <a:solidFill>
                  <a:srgbClr val="000000"/>
                </a:solidFill>
              </a:rPr>
              <a:t>às informações de entidades parceiras como </a:t>
            </a:r>
            <a:r>
              <a:rPr lang="pt-BR" dirty="0" err="1">
                <a:solidFill>
                  <a:srgbClr val="000000"/>
                </a:solidFill>
              </a:rPr>
              <a:t>Funai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e </a:t>
            </a:r>
            <a:r>
              <a:rPr lang="pt-BR" dirty="0" err="1" smtClean="0">
                <a:solidFill>
                  <a:srgbClr val="000000"/>
                </a:solidFill>
              </a:rPr>
              <a:t>ICMBio</a:t>
            </a:r>
            <a:r>
              <a:rPr lang="pt-BR" dirty="0" smtClean="0">
                <a:solidFill>
                  <a:srgbClr val="000000"/>
                </a:solidFill>
              </a:rPr>
              <a:t> a </a:t>
            </a:r>
            <a:r>
              <a:rPr lang="pt-BR" dirty="0">
                <a:solidFill>
                  <a:srgbClr val="000000"/>
                </a:solidFill>
              </a:rPr>
              <a:t>área alcança</a:t>
            </a:r>
            <a:r>
              <a:rPr lang="pt-BR" b="1" dirty="0">
                <a:solidFill>
                  <a:srgbClr val="000000"/>
                </a:solidFill>
              </a:rPr>
              <a:t> </a:t>
            </a:r>
            <a:r>
              <a:rPr lang="pt-BR" b="1" u="sng" dirty="0">
                <a:solidFill>
                  <a:srgbClr val="000000"/>
                </a:solidFill>
              </a:rPr>
              <a:t>599,9 milhões</a:t>
            </a:r>
            <a:r>
              <a:rPr lang="pt-BR" b="1" u="sng" dirty="0">
                <a:solidFill>
                  <a:srgbClr val="FF66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de hectares cerca de </a:t>
            </a:r>
            <a:r>
              <a:rPr lang="pt-BR" b="1" dirty="0">
                <a:solidFill>
                  <a:srgbClr val="000000"/>
                </a:solidFill>
              </a:rPr>
              <a:t>55%</a:t>
            </a:r>
            <a:r>
              <a:rPr lang="pt-BR" dirty="0">
                <a:solidFill>
                  <a:srgbClr val="000000"/>
                </a:solidFill>
              </a:rPr>
              <a:t> do território 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39227" y="224314"/>
            <a:ext cx="97588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tx1"/>
                </a:solidFill>
                <a:latin typeface="Bernard MT Condensed" pitchFamily="18" charset="0"/>
              </a:rPr>
              <a:t>Acervo Fundiário</a:t>
            </a:r>
            <a:endParaRPr lang="pt-BR" sz="44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8808" y="350813"/>
            <a:ext cx="5557718" cy="60007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28" name="Group 3"/>
          <p:cNvGraphicFramePr>
            <a:graphicFrameLocks noGrp="1"/>
          </p:cNvGraphicFramePr>
          <p:nvPr/>
        </p:nvGraphicFramePr>
        <p:xfrm>
          <a:off x="111090" y="1350947"/>
          <a:ext cx="4214842" cy="5000661"/>
        </p:xfrm>
        <a:graphic>
          <a:graphicData uri="http://schemas.openxmlformats.org/drawingml/2006/table">
            <a:tbl>
              <a:tblPr/>
              <a:tblGrid>
                <a:gridCol w="3000784"/>
                <a:gridCol w="220188"/>
                <a:gridCol w="993870"/>
              </a:tblGrid>
              <a:tr h="6369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Assentamentos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: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76,7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9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Territórios Quilombolas</a:t>
                      </a:r>
                    </a:p>
                  </a:txBody>
                  <a:tcPr marL="90000" marR="90000" marT="17366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: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1,8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9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Regularização Fundiária</a:t>
                      </a:r>
                    </a:p>
                  </a:txBody>
                  <a:tcPr marL="90000" marR="90000" marT="17366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: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4,3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9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Parcelas certificadas</a:t>
                      </a:r>
                    </a:p>
                  </a:txBody>
                  <a:tcPr marL="90000" marR="90000" marT="17366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: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219,3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42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9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Terra Indígena</a:t>
                      </a:r>
                    </a:p>
                  </a:txBody>
                  <a:tcPr marL="90000" marR="90000" marT="17366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: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120,9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9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Unidades de Conservação</a:t>
                      </a:r>
                    </a:p>
                  </a:txBody>
                  <a:tcPr marL="90000" marR="90000" marT="17366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: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153,1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9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Regularização Fundiária - MDA</a:t>
                      </a:r>
                    </a:p>
                  </a:txBody>
                  <a:tcPr marL="90000" marR="90000" marT="1659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: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23,8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2468544" y="993755"/>
            <a:ext cx="1457325" cy="30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>
                <a:solidFill>
                  <a:srgbClr val="FF0000"/>
                </a:solidFill>
              </a:rPr>
              <a:t>Em milhões de 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2" descr="http://rededeescolas.ensp.fiocruz.br/sites/default/files/Mapa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1438" y="1065193"/>
            <a:ext cx="5254626" cy="5521862"/>
          </a:xfrm>
          <a:prstGeom prst="rect">
            <a:avLst/>
          </a:prstGeom>
          <a:noFill/>
        </p:spPr>
      </p:pic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39227" y="224314"/>
            <a:ext cx="97588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tx1"/>
                </a:solidFill>
                <a:latin typeface="Bernard MT Condensed" pitchFamily="18" charset="0"/>
              </a:rPr>
              <a:t>Rede </a:t>
            </a:r>
            <a:r>
              <a:rPr lang="pt-BR" sz="4400" dirty="0">
                <a:solidFill>
                  <a:schemeClr val="tx1"/>
                </a:solidFill>
                <a:latin typeface="Bernard MT Condensed" pitchFamily="18" charset="0"/>
              </a:rPr>
              <a:t>Nacional de </a:t>
            </a:r>
            <a:r>
              <a:rPr lang="pt-BR" sz="4400" dirty="0" smtClean="0">
                <a:solidFill>
                  <a:schemeClr val="tx1"/>
                </a:solidFill>
                <a:latin typeface="Bernard MT Condensed" pitchFamily="18" charset="0"/>
              </a:rPr>
              <a:t>Cadastro</a:t>
            </a:r>
            <a:endParaRPr lang="pt-BR" sz="44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254626" y="1208069"/>
            <a:ext cx="4643470" cy="5000660"/>
            <a:chOff x="5254626" y="1208069"/>
            <a:chExt cx="4643470" cy="5000660"/>
          </a:xfrm>
        </p:grpSpPr>
        <p:graphicFrame>
          <p:nvGraphicFramePr>
            <p:cNvPr id="10" name="Diagrama 9"/>
            <p:cNvGraphicFramePr/>
            <p:nvPr/>
          </p:nvGraphicFramePr>
          <p:xfrm>
            <a:off x="5254626" y="1208069"/>
            <a:ext cx="4643470" cy="50006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11948" y="3065457"/>
              <a:ext cx="1928826" cy="12858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9" name="Diagrama 8"/>
          <p:cNvGraphicFramePr/>
          <p:nvPr/>
        </p:nvGraphicFramePr>
        <p:xfrm>
          <a:off x="4040180" y="207937"/>
          <a:ext cx="557216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182560" y="1971156"/>
            <a:ext cx="3643306" cy="4451887"/>
            <a:chOff x="142844" y="977377"/>
            <a:chExt cx="3643306" cy="3237441"/>
          </a:xfrm>
        </p:grpSpPr>
        <p:grpSp>
          <p:nvGrpSpPr>
            <p:cNvPr id="11" name="Grupo 13"/>
            <p:cNvGrpSpPr/>
            <p:nvPr/>
          </p:nvGrpSpPr>
          <p:grpSpPr>
            <a:xfrm>
              <a:off x="142844" y="977377"/>
              <a:ext cx="3643306" cy="3237440"/>
              <a:chOff x="0" y="1692180"/>
              <a:chExt cx="3643306" cy="2604286"/>
            </a:xfrm>
          </p:grpSpPr>
          <p:sp>
            <p:nvSpPr>
              <p:cNvPr id="13" name="CaixaDeTexto 12"/>
              <p:cNvSpPr txBox="1"/>
              <p:nvPr/>
            </p:nvSpPr>
            <p:spPr>
              <a:xfrm>
                <a:off x="0" y="1692180"/>
                <a:ext cx="357186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800" dirty="0" smtClean="0">
                    <a:solidFill>
                      <a:srgbClr val="C00000"/>
                    </a:solidFill>
                    <a:latin typeface="Bernard MT Condensed" pitchFamily="18" charset="0"/>
                  </a:rPr>
                  <a:t>1964 – 1992</a:t>
                </a:r>
              </a:p>
              <a:p>
                <a:pPr algn="ctr"/>
                <a:endParaRPr lang="pt-BR" sz="4800" dirty="0" smtClean="0">
                  <a:latin typeface="Bernard MT Condensed" pitchFamily="18" charset="0"/>
                </a:endParaRPr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0" y="3588580"/>
                <a:ext cx="36433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dirty="0" smtClean="0">
                    <a:latin typeface="Bernard MT Condensed" pitchFamily="18" charset="0"/>
                  </a:rPr>
                  <a:t>Instituto Nacional de Colonização e Reforma Agrária</a:t>
                </a:r>
                <a:endParaRPr lang="pt-BR" sz="2000" dirty="0"/>
              </a:p>
            </p:txBody>
          </p:sp>
        </p:grp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7224" y="2322249"/>
              <a:ext cx="1948488" cy="59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Retângulo 14"/>
          <p:cNvSpPr/>
          <p:nvPr/>
        </p:nvSpPr>
        <p:spPr>
          <a:xfrm>
            <a:off x="4111618" y="5780101"/>
            <a:ext cx="564357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Bernard MT Condensed" pitchFamily="18" charset="0"/>
              </a:rPr>
              <a:t>Gestão Fundiária e Tributação</a:t>
            </a:r>
            <a:endParaRPr lang="pt-BR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969006" y="2636829"/>
            <a:ext cx="16433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Leis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4.504/1964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5.868/1972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7" name="Retângulo 10"/>
          <p:cNvSpPr>
            <a:spLocks noChangeArrowheads="1"/>
          </p:cNvSpPr>
          <p:nvPr/>
        </p:nvSpPr>
        <p:spPr bwMode="auto">
          <a:xfrm>
            <a:off x="139701" y="223838"/>
            <a:ext cx="454342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400" dirty="0" err="1" smtClean="0">
                <a:latin typeface="Bernard MT Condensed" pitchFamily="18" charset="0"/>
                <a:cs typeface="DejaVu Sans" pitchFamily="34" charset="0"/>
              </a:rPr>
              <a:t>Institucionalidade</a:t>
            </a:r>
            <a:endParaRPr lang="pt-BR" sz="4400" dirty="0">
              <a:latin typeface="Bernard MT Condensed" pitchFamily="18" charset="0"/>
              <a:cs typeface="DejaVu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upo 8"/>
          <p:cNvGrpSpPr/>
          <p:nvPr/>
        </p:nvGrpSpPr>
        <p:grpSpPr>
          <a:xfrm>
            <a:off x="142876" y="1422383"/>
            <a:ext cx="4183056" cy="5000660"/>
            <a:chOff x="71470" y="785794"/>
            <a:chExt cx="3714712" cy="4487363"/>
          </a:xfrm>
        </p:grpSpPr>
        <p:grpSp>
          <p:nvGrpSpPr>
            <p:cNvPr id="10" name="Grupo 12"/>
            <p:cNvGrpSpPr/>
            <p:nvPr/>
          </p:nvGrpSpPr>
          <p:grpSpPr>
            <a:xfrm>
              <a:off x="71470" y="785794"/>
              <a:ext cx="3714712" cy="4487363"/>
              <a:chOff x="-214314" y="1655754"/>
              <a:chExt cx="3714712" cy="3703629"/>
            </a:xfrm>
          </p:grpSpPr>
          <p:sp>
            <p:nvSpPr>
              <p:cNvPr id="13" name="CaixaDeTexto 12"/>
              <p:cNvSpPr txBox="1"/>
              <p:nvPr/>
            </p:nvSpPr>
            <p:spPr>
              <a:xfrm>
                <a:off x="0" y="1655754"/>
                <a:ext cx="314324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dirty="0" smtClean="0">
                    <a:solidFill>
                      <a:srgbClr val="C00000"/>
                    </a:solidFill>
                    <a:latin typeface="Bernard MT Condensed" pitchFamily="18" charset="0"/>
                  </a:rPr>
                  <a:t>1992 - 2015</a:t>
                </a:r>
              </a:p>
              <a:p>
                <a:pPr algn="ctr"/>
                <a:endParaRPr lang="pt-BR" sz="2800" dirty="0" smtClean="0">
                  <a:latin typeface="Bernard MT Condensed" pitchFamily="18" charset="0"/>
                </a:endParaRPr>
              </a:p>
              <a:p>
                <a:pPr algn="ctr"/>
                <a:endParaRPr lang="pt-BR" sz="4800" dirty="0" smtClean="0">
                  <a:solidFill>
                    <a:srgbClr val="008A3E"/>
                  </a:solidFill>
                  <a:latin typeface="Bernard MT Condensed" pitchFamily="18" charset="0"/>
                </a:endParaRPr>
              </a:p>
              <a:p>
                <a:pPr algn="ctr"/>
                <a:endParaRPr lang="pt-BR" sz="4800" dirty="0" smtClean="0">
                  <a:solidFill>
                    <a:srgbClr val="008A3E"/>
                  </a:solidFill>
                  <a:latin typeface="Bernard MT Condensed" pitchFamily="18" charset="0"/>
                </a:endParaRPr>
              </a:p>
              <a:p>
                <a:pPr algn="ctr"/>
                <a:r>
                  <a:rPr lang="pt-BR" sz="4800" dirty="0" smtClean="0">
                    <a:latin typeface="Bernard MT Condensed" pitchFamily="18" charset="0"/>
                  </a:rPr>
                  <a:t> </a:t>
                </a:r>
                <a:endParaRPr lang="pt-BR" sz="3200" dirty="0" smtClean="0">
                  <a:latin typeface="Bernard MT Condensed" pitchFamily="18" charset="0"/>
                </a:endParaRPr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-214314" y="5029154"/>
                <a:ext cx="3500398" cy="330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dirty="0" smtClean="0">
                    <a:solidFill>
                      <a:srgbClr val="002060"/>
                    </a:solidFill>
                    <a:latin typeface="Bernard MT Condensed" pitchFamily="18" charset="0"/>
                  </a:rPr>
                  <a:t>Receita Federal do Brasil</a:t>
                </a:r>
                <a:endParaRPr lang="pt-BR" sz="2000" dirty="0"/>
              </a:p>
            </p:txBody>
          </p:sp>
          <p:sp>
            <p:nvSpPr>
              <p:cNvPr id="15" name="Retângulo 14"/>
              <p:cNvSpPr/>
              <p:nvPr/>
            </p:nvSpPr>
            <p:spPr>
              <a:xfrm>
                <a:off x="-142908" y="3365626"/>
                <a:ext cx="36433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dirty="0" smtClean="0">
                    <a:latin typeface="Bernard MT Condensed" pitchFamily="18" charset="0"/>
                  </a:rPr>
                  <a:t>Instituto Nacional de Colonização e Reforma Agrária</a:t>
                </a:r>
                <a:endParaRPr lang="pt-BR" sz="2000" dirty="0"/>
              </a:p>
            </p:txBody>
          </p:sp>
        </p:grp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3550" y="2071678"/>
              <a:ext cx="1781062" cy="543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8662" y="3857628"/>
              <a:ext cx="1571636" cy="717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upo 15"/>
          <p:cNvGrpSpPr/>
          <p:nvPr/>
        </p:nvGrpSpPr>
        <p:grpSpPr>
          <a:xfrm>
            <a:off x="4040180" y="350813"/>
            <a:ext cx="5715040" cy="5929354"/>
            <a:chOff x="3357554" y="142852"/>
            <a:chExt cx="5715040" cy="5500726"/>
          </a:xfrm>
        </p:grpSpPr>
        <p:graphicFrame>
          <p:nvGraphicFramePr>
            <p:cNvPr id="17" name="Diagrama 16"/>
            <p:cNvGraphicFramePr/>
            <p:nvPr/>
          </p:nvGraphicFramePr>
          <p:xfrm>
            <a:off x="3500430" y="142852"/>
            <a:ext cx="5572164" cy="55007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8" name="Retângulo 17"/>
            <p:cNvSpPr/>
            <p:nvPr/>
          </p:nvSpPr>
          <p:spPr>
            <a:xfrm>
              <a:off x="3357554" y="5079697"/>
              <a:ext cx="2428892" cy="4924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600" dirty="0" smtClean="0">
                  <a:solidFill>
                    <a:schemeClr val="bg1"/>
                  </a:solidFill>
                  <a:latin typeface="Bernard MT Condensed" pitchFamily="18" charset="0"/>
                </a:rPr>
                <a:t>Gestão Fundiária</a:t>
              </a:r>
              <a:endParaRPr lang="pt-BR" sz="2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7072330" y="5048920"/>
              <a:ext cx="2000264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Tributação</a:t>
              </a:r>
              <a:endParaRPr lang="pt-BR" sz="28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0" name="Retângulo 19"/>
          <p:cNvSpPr/>
          <p:nvPr/>
        </p:nvSpPr>
        <p:spPr>
          <a:xfrm>
            <a:off x="6183320" y="2708267"/>
            <a:ext cx="17267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Leis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4.504/1964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5.868/1972</a:t>
            </a:r>
          </a:p>
          <a:p>
            <a:pPr algn="ctr"/>
            <a:r>
              <a:rPr lang="pt-BR" sz="2400" b="1" dirty="0" smtClean="0">
                <a:solidFill>
                  <a:srgbClr val="0070C0"/>
                </a:solidFill>
              </a:rPr>
              <a:t>8.022/1992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21" name="Retângulo 10"/>
          <p:cNvSpPr>
            <a:spLocks noChangeArrowheads="1"/>
          </p:cNvSpPr>
          <p:nvPr/>
        </p:nvSpPr>
        <p:spPr bwMode="auto">
          <a:xfrm>
            <a:off x="139701" y="223838"/>
            <a:ext cx="454342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400" dirty="0" err="1" smtClean="0">
                <a:latin typeface="Bernard MT Condensed" pitchFamily="18" charset="0"/>
                <a:cs typeface="DejaVu Sans" pitchFamily="34" charset="0"/>
              </a:rPr>
              <a:t>Institucionalidade</a:t>
            </a:r>
            <a:endParaRPr lang="pt-BR" sz="4400" dirty="0">
              <a:latin typeface="Bernard MT Condensed" pitchFamily="18" charset="0"/>
              <a:cs typeface="DejaVu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182528" y="779441"/>
            <a:ext cx="96837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cs typeface="DejaVu Sans" pitchFamily="34" charset="0"/>
              </a:rPr>
              <a:t>Em março de 2015, resultado de parceria Incra e Serpro(Serviço Federal de Processamento de Dados) foi lançada nova plataforma do SNCR com a  introdução da Declaração de Cadastro Rural Eletrônica/Digital e, a partir de agosto, vinculação das bases Fundiária (SNCR/Incra) e  Fiscal (</a:t>
            </a:r>
            <a:r>
              <a:rPr lang="pt-BR" sz="2400" b="1" dirty="0" err="1" smtClean="0">
                <a:cs typeface="DejaVu Sans" pitchFamily="34" charset="0"/>
              </a:rPr>
              <a:t>Cafir</a:t>
            </a:r>
            <a:r>
              <a:rPr lang="pt-BR" sz="2400" b="1" dirty="0" smtClean="0">
                <a:cs typeface="DejaVu Sans" pitchFamily="34" charset="0"/>
              </a:rPr>
              <a:t>/Receita Federal).</a:t>
            </a:r>
            <a:endParaRPr lang="pt-BR" sz="2400" b="1" dirty="0">
              <a:cs typeface="DejaVu Sans" pitchFamily="34" charset="0"/>
            </a:endParaRPr>
          </a:p>
        </p:txBody>
      </p:sp>
      <p:graphicFrame>
        <p:nvGraphicFramePr>
          <p:cNvPr id="10" name="Diagrama 9"/>
          <p:cNvGraphicFramePr/>
          <p:nvPr/>
        </p:nvGraphicFramePr>
        <p:xfrm>
          <a:off x="253966" y="3136895"/>
          <a:ext cx="9572692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39227" y="136499"/>
            <a:ext cx="97588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tx1"/>
                </a:solidFill>
                <a:latin typeface="Bernard MT Condensed" pitchFamily="18" charset="0"/>
              </a:rPr>
              <a:t>Novo SNCR</a:t>
            </a:r>
            <a:endParaRPr lang="pt-BR" sz="44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9" name="Espaço Reservado para Conteúdo 11"/>
          <p:cNvGraphicFramePr>
            <a:graphicFrameLocks/>
          </p:cNvGraphicFramePr>
          <p:nvPr/>
        </p:nvGraphicFramePr>
        <p:xfrm>
          <a:off x="2111354" y="422251"/>
          <a:ext cx="757242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25404" y="993755"/>
            <a:ext cx="21431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latin typeface="Aharoni" pitchFamily="2" charset="-79"/>
                <a:cs typeface="Aharoni" pitchFamily="2" charset="-79"/>
              </a:rPr>
              <a:t>C</a:t>
            </a:r>
          </a:p>
          <a:p>
            <a:pPr algn="ctr"/>
            <a:r>
              <a:rPr lang="pt-BR" sz="8000" b="1" dirty="0" smtClean="0">
                <a:latin typeface="Aharoni" pitchFamily="2" charset="-79"/>
                <a:cs typeface="Aharoni" pitchFamily="2" charset="-79"/>
              </a:rPr>
              <a:t>N</a:t>
            </a:r>
          </a:p>
          <a:p>
            <a:pPr algn="ctr"/>
            <a:r>
              <a:rPr lang="pt-BR" sz="8000" b="1" dirty="0" smtClean="0">
                <a:latin typeface="Aharoni" pitchFamily="2" charset="-79"/>
                <a:cs typeface="Aharoni" pitchFamily="2" charset="-79"/>
              </a:rPr>
              <a:t>I</a:t>
            </a:r>
          </a:p>
          <a:p>
            <a:pPr algn="ctr"/>
            <a:r>
              <a:rPr lang="pt-BR" sz="8000" b="1" dirty="0" smtClean="0">
                <a:latin typeface="Aharoni" pitchFamily="2" charset="-79"/>
                <a:cs typeface="Aharoni" pitchFamily="2" charset="-79"/>
              </a:rPr>
              <a:t>R</a:t>
            </a:r>
            <a:endParaRPr lang="pt-BR" sz="8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incra.gov.br/sites/default/files/styles/large/public/giovani_antonio_capra_-_embrapa.jpg?itok=aAICRGn8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325933" y="136499"/>
            <a:ext cx="5754692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www.infoescola.com/wp-content/uploads/2009/08/capitanias-hereditari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499"/>
            <a:ext cx="4540247" cy="6357982"/>
          </a:xfrm>
          <a:prstGeom prst="rect">
            <a:avLst/>
          </a:prstGeom>
          <a:noFill/>
        </p:spPr>
      </p:pic>
      <p:sp>
        <p:nvSpPr>
          <p:cNvPr id="78" name="CustomShape 1"/>
          <p:cNvSpPr/>
          <p:nvPr/>
        </p:nvSpPr>
        <p:spPr>
          <a:xfrm>
            <a:off x="625" y="6695675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4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5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6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468808" y="279375"/>
            <a:ext cx="550072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5400" dirty="0" smtClean="0">
                <a:solidFill>
                  <a:schemeClr val="bg1"/>
                </a:solidFill>
                <a:latin typeface="Bernard MT Condensed" pitchFamily="18" charset="0"/>
              </a:rPr>
              <a:t>Cadastro Rural</a:t>
            </a:r>
          </a:p>
          <a:p>
            <a:pPr algn="r"/>
            <a:r>
              <a:rPr lang="pt-BR" sz="4400" dirty="0" smtClean="0">
                <a:solidFill>
                  <a:srgbClr val="FFFF00"/>
                </a:solidFill>
                <a:latin typeface="Bernard MT Condensed" pitchFamily="18" charset="0"/>
              </a:rPr>
              <a:t>H i s t ó r i c o</a:t>
            </a:r>
            <a:endParaRPr lang="pt-BR" sz="44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graphicFrame>
        <p:nvGraphicFramePr>
          <p:cNvPr id="17" name="Diagrama 16"/>
          <p:cNvGraphicFramePr/>
          <p:nvPr/>
        </p:nvGraphicFramePr>
        <p:xfrm>
          <a:off x="0" y="3065457"/>
          <a:ext cx="10080625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Retângulo 14"/>
          <p:cNvSpPr/>
          <p:nvPr/>
        </p:nvSpPr>
        <p:spPr>
          <a:xfrm>
            <a:off x="4683122" y="2995711"/>
            <a:ext cx="5357850" cy="3570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 smtClean="0">
              <a:solidFill>
                <a:schemeClr val="tx1"/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tx1"/>
                </a:solidFill>
                <a:latin typeface="+mn-lt"/>
              </a:rPr>
              <a:t>O</a:t>
            </a:r>
            <a:r>
              <a:rPr lang="pt-B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3200" b="1" dirty="0">
                <a:solidFill>
                  <a:srgbClr val="C00000"/>
                </a:solidFill>
                <a:latin typeface="+mn-lt"/>
              </a:rPr>
              <a:t>Cadastro Rural </a:t>
            </a:r>
            <a:r>
              <a:rPr lang="pt-BR" sz="2400" dirty="0"/>
              <a:t>b</a:t>
            </a:r>
            <a:r>
              <a:rPr lang="pt-BR" sz="2400" dirty="0" smtClean="0">
                <a:solidFill>
                  <a:schemeClr val="tx1"/>
                </a:solidFill>
                <a:latin typeface="+mn-lt"/>
              </a:rPr>
              <a:t>rasileiro </a:t>
            </a:r>
            <a:r>
              <a:rPr lang="pt-BR" sz="2400" dirty="0">
                <a:solidFill>
                  <a:schemeClr val="tx1"/>
                </a:solidFill>
                <a:latin typeface="+mn-lt"/>
              </a:rPr>
              <a:t>foi instituído </a:t>
            </a:r>
            <a:r>
              <a:rPr lang="pt-BR" sz="2400" dirty="0" smtClean="0">
                <a:solidFill>
                  <a:schemeClr val="tx1"/>
                </a:solidFill>
                <a:latin typeface="+mn-lt"/>
              </a:rPr>
              <a:t>em 1964 pelo </a:t>
            </a:r>
            <a:r>
              <a:rPr lang="pt-BR" sz="2400" b="1" dirty="0">
                <a:solidFill>
                  <a:schemeClr val="tx1"/>
                </a:solidFill>
                <a:latin typeface="+mn-lt"/>
              </a:rPr>
              <a:t>Estatuto da </a:t>
            </a:r>
            <a:r>
              <a:rPr lang="pt-BR" sz="2400" b="1" dirty="0" smtClean="0">
                <a:solidFill>
                  <a:schemeClr val="tx1"/>
                </a:solidFill>
                <a:latin typeface="+mn-lt"/>
              </a:rPr>
              <a:t>Terra </a:t>
            </a:r>
            <a:r>
              <a:rPr lang="pt-BR" sz="2400" dirty="0" smtClean="0">
                <a:solidFill>
                  <a:schemeClr val="tx1"/>
                </a:solidFill>
                <a:latin typeface="+mn-lt"/>
              </a:rPr>
              <a:t>(Lei nº 4.504/1964)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  <a:latin typeface="+mn-lt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+mn-lt"/>
              </a:rPr>
              <a:t>Instituto Brasileiro de Reforma Agrária promoverá </a:t>
            </a:r>
            <a:r>
              <a:rPr lang="pt-BR" sz="2400" dirty="0" smtClean="0">
                <a:solidFill>
                  <a:schemeClr val="tx1"/>
                </a:solidFill>
                <a:latin typeface="+mn-lt"/>
              </a:rPr>
              <a:t>levantamentos </a:t>
            </a:r>
            <a:r>
              <a:rPr lang="pt-BR" sz="2400" dirty="0">
                <a:solidFill>
                  <a:schemeClr val="tx1"/>
                </a:solidFill>
                <a:latin typeface="+mn-lt"/>
              </a:rPr>
              <a:t>para a elaboração do </a:t>
            </a:r>
            <a:r>
              <a:rPr lang="pt-BR" sz="2400" b="1" u="sng" dirty="0">
                <a:solidFill>
                  <a:schemeClr val="tx1"/>
                </a:solidFill>
                <a:latin typeface="+mn-lt"/>
              </a:rPr>
              <a:t>cadastro dos imóveis rurais em todo o país</a:t>
            </a:r>
            <a:r>
              <a:rPr lang="pt-BR" sz="2400" dirty="0" smtClean="0">
                <a:solidFill>
                  <a:schemeClr val="tx1"/>
                </a:solidFill>
                <a:latin typeface="+mn-lt"/>
              </a:rPr>
              <a:t>.</a:t>
            </a:r>
            <a:endParaRPr lang="pt-BR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4468808" y="279375"/>
            <a:ext cx="550072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5400" dirty="0" smtClean="0">
                <a:latin typeface="Bernard MT Condensed" pitchFamily="18" charset="0"/>
              </a:rPr>
              <a:t>Cadastro Rural</a:t>
            </a:r>
          </a:p>
          <a:p>
            <a:pPr algn="r"/>
            <a:r>
              <a:rPr lang="pt-BR" sz="4400" dirty="0" smtClean="0">
                <a:latin typeface="Bernard MT Condensed" pitchFamily="18" charset="0"/>
              </a:rPr>
              <a:t>H i s t ó r i c o</a:t>
            </a:r>
            <a:endParaRPr lang="pt-BR" sz="4400" dirty="0">
              <a:latin typeface="Bernard MT Condensed" pitchFamily="18" charset="0"/>
            </a:endParaRPr>
          </a:p>
        </p:txBody>
      </p:sp>
      <p:pic>
        <p:nvPicPr>
          <p:cNvPr id="17" name="Picture 4" descr="http://www.incra.gov.br/sites/default/files/styles/large/public/giovani_antonio_capra_-_embrapa.jpg?itok=aAICRGn8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-1" y="136499"/>
            <a:ext cx="4751711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" name="Grupo 10"/>
          <p:cNvGrpSpPr/>
          <p:nvPr/>
        </p:nvGrpSpPr>
        <p:grpSpPr>
          <a:xfrm>
            <a:off x="-12982" y="136499"/>
            <a:ext cx="10093606" cy="6463308"/>
            <a:chOff x="-12982" y="136499"/>
            <a:chExt cx="10093606" cy="646330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2982" y="136499"/>
              <a:ext cx="4910418" cy="6429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2"/>
            <p:cNvSpPr txBox="1"/>
            <p:nvPr/>
          </p:nvSpPr>
          <p:spPr>
            <a:xfrm>
              <a:off x="4897436" y="136499"/>
              <a:ext cx="5183188" cy="646330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pt-BR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pt-BR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Sistema Nacional de Cadastro </a:t>
              </a:r>
              <a:r>
                <a:rPr lang="pt-BR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Rural </a:t>
              </a:r>
              <a:r>
                <a:rPr lang="pt-BR" sz="2000" dirty="0">
                  <a:solidFill>
                    <a:schemeClr val="tx1"/>
                  </a:solidFill>
                  <a:latin typeface="+mn-lt"/>
                </a:rPr>
                <a:t>foi instituído </a:t>
              </a:r>
              <a:r>
                <a:rPr lang="pt-BR" sz="2000" dirty="0" smtClean="0">
                  <a:solidFill>
                    <a:schemeClr val="tx1"/>
                  </a:solidFill>
                  <a:latin typeface="+mn-lt"/>
                </a:rPr>
                <a:t>em 1972 através da </a:t>
              </a:r>
              <a:r>
                <a:rPr lang="pt-BR" sz="2000" b="1" dirty="0" smtClean="0">
                  <a:solidFill>
                    <a:schemeClr val="tx1"/>
                  </a:solidFill>
                  <a:latin typeface="+mn-lt"/>
                </a:rPr>
                <a:t>Lei </a:t>
              </a:r>
              <a:r>
                <a:rPr lang="pt-BR" sz="2000" b="1" dirty="0">
                  <a:solidFill>
                    <a:schemeClr val="tx1"/>
                  </a:solidFill>
                  <a:latin typeface="+mn-lt"/>
                </a:rPr>
                <a:t>nº </a:t>
              </a:r>
              <a:r>
                <a:rPr lang="pt-BR" sz="2000" b="1" dirty="0" smtClean="0">
                  <a:solidFill>
                    <a:schemeClr val="tx1"/>
                  </a:solidFill>
                  <a:latin typeface="+mn-lt"/>
                </a:rPr>
                <a:t>5.868/1972, </a:t>
              </a:r>
              <a:r>
                <a:rPr lang="pt-BR" sz="2000" dirty="0" smtClean="0">
                  <a:solidFill>
                    <a:schemeClr val="tx1"/>
                  </a:solidFill>
                  <a:latin typeface="+mn-lt"/>
                </a:rPr>
                <a:t>compreendendo: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dirty="0" smtClean="0">
                <a:solidFill>
                  <a:schemeClr val="tx1"/>
                </a:solidFill>
                <a:latin typeface="+mn-lt"/>
              </a:endParaRPr>
            </a:p>
            <a:p>
              <a:pPr marL="450850" lvl="2" indent="-360363" algn="just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romanUcPeriod"/>
                <a:defRPr/>
              </a:pPr>
              <a:r>
                <a:rPr lang="pt-BR" sz="2000" dirty="0" smtClean="0">
                  <a:solidFill>
                    <a:schemeClr val="tx1"/>
                  </a:solidFill>
                  <a:latin typeface="+mn-lt"/>
                </a:rPr>
                <a:t>Cadastro </a:t>
              </a:r>
              <a:r>
                <a:rPr lang="pt-BR" sz="2000" dirty="0">
                  <a:solidFill>
                    <a:schemeClr val="tx1"/>
                  </a:solidFill>
                  <a:latin typeface="+mn-lt"/>
                </a:rPr>
                <a:t>de Imóveis Rurais</a:t>
              </a:r>
              <a:r>
                <a:rPr lang="pt-BR" sz="2000" dirty="0" smtClean="0">
                  <a:solidFill>
                    <a:schemeClr val="tx1"/>
                  </a:solidFill>
                  <a:latin typeface="+mn-lt"/>
                </a:rPr>
                <a:t>;</a:t>
              </a:r>
            </a:p>
            <a:p>
              <a:pPr marL="450850" lvl="2" indent="-360363" algn="just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romanUcPeriod"/>
                <a:defRPr/>
              </a:pPr>
              <a:endParaRPr lang="pt-BR" sz="1400" dirty="0">
                <a:solidFill>
                  <a:schemeClr val="tx1"/>
                </a:solidFill>
                <a:latin typeface="+mn-lt"/>
              </a:endParaRPr>
            </a:p>
            <a:p>
              <a:pPr marL="450850" lvl="2" indent="-360363" algn="just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romanUcPeriod"/>
                <a:defRPr/>
              </a:pPr>
              <a:r>
                <a:rPr lang="pt-BR" sz="2000" dirty="0" smtClean="0">
                  <a:solidFill>
                    <a:schemeClr val="tx1"/>
                  </a:solidFill>
                  <a:latin typeface="+mn-lt"/>
                </a:rPr>
                <a:t>Cadastro </a:t>
              </a:r>
              <a:r>
                <a:rPr lang="pt-BR" sz="2000" dirty="0">
                  <a:solidFill>
                    <a:schemeClr val="tx1"/>
                  </a:solidFill>
                  <a:latin typeface="+mn-lt"/>
                </a:rPr>
                <a:t>de Proprietários e Detentores de Imóveis Rurais</a:t>
              </a:r>
              <a:r>
                <a:rPr lang="pt-BR" sz="2000" dirty="0" smtClean="0">
                  <a:solidFill>
                    <a:schemeClr val="tx1"/>
                  </a:solidFill>
                  <a:latin typeface="+mn-lt"/>
                </a:rPr>
                <a:t>;</a:t>
              </a:r>
            </a:p>
            <a:p>
              <a:pPr marL="450850" lvl="2" indent="-360363" algn="just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romanUcPeriod"/>
                <a:defRPr/>
              </a:pPr>
              <a:endParaRPr lang="pt-BR" sz="1400" dirty="0">
                <a:solidFill>
                  <a:schemeClr val="tx1"/>
                </a:solidFill>
                <a:latin typeface="+mn-lt"/>
              </a:endParaRPr>
            </a:p>
            <a:p>
              <a:pPr marL="450850" lvl="2" indent="-360363" algn="just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romanUcPeriod"/>
                <a:defRPr/>
              </a:pPr>
              <a:r>
                <a:rPr lang="pt-BR" sz="2000" dirty="0" smtClean="0">
                  <a:solidFill>
                    <a:schemeClr val="tx1"/>
                  </a:solidFill>
                  <a:latin typeface="+mn-lt"/>
                </a:rPr>
                <a:t>Cadastro </a:t>
              </a:r>
              <a:r>
                <a:rPr lang="pt-BR" sz="2000" dirty="0">
                  <a:solidFill>
                    <a:schemeClr val="tx1"/>
                  </a:solidFill>
                  <a:latin typeface="+mn-lt"/>
                </a:rPr>
                <a:t>de Arrendatários e Parceiros Rurais</a:t>
              </a:r>
              <a:r>
                <a:rPr lang="pt-BR" sz="2000" dirty="0" smtClean="0">
                  <a:solidFill>
                    <a:schemeClr val="tx1"/>
                  </a:solidFill>
                  <a:latin typeface="+mn-lt"/>
                </a:rPr>
                <a:t>;</a:t>
              </a:r>
            </a:p>
            <a:p>
              <a:pPr marL="450850" lvl="2" indent="-360363" algn="just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romanUcPeriod"/>
                <a:defRPr/>
              </a:pPr>
              <a:endParaRPr lang="pt-BR" sz="1400" dirty="0">
                <a:solidFill>
                  <a:schemeClr val="tx1"/>
                </a:solidFill>
                <a:latin typeface="+mn-lt"/>
              </a:endParaRPr>
            </a:p>
            <a:p>
              <a:pPr marL="450850" lvl="2" indent="-360363" algn="just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romanUcPeriod"/>
                <a:defRPr/>
              </a:pPr>
              <a:r>
                <a:rPr lang="pt-BR" sz="2000" dirty="0" smtClean="0">
                  <a:solidFill>
                    <a:schemeClr val="tx1"/>
                  </a:solidFill>
                  <a:latin typeface="+mn-lt"/>
                </a:rPr>
                <a:t>Cadastro </a:t>
              </a:r>
              <a:r>
                <a:rPr lang="pt-BR" sz="2000" dirty="0">
                  <a:solidFill>
                    <a:schemeClr val="tx1"/>
                  </a:solidFill>
                  <a:latin typeface="+mn-lt"/>
                </a:rPr>
                <a:t>de Terras </a:t>
              </a:r>
              <a:r>
                <a:rPr lang="pt-BR" sz="2000" dirty="0" smtClean="0">
                  <a:solidFill>
                    <a:schemeClr val="tx1"/>
                  </a:solidFill>
                  <a:latin typeface="+mn-lt"/>
                </a:rPr>
                <a:t>Públicas.</a:t>
              </a:r>
            </a:p>
            <a:p>
              <a:pPr marL="450850" lvl="2" indent="-360363" algn="just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romanUcPeriod"/>
                <a:defRPr/>
              </a:pPr>
              <a:endParaRPr lang="pt-BR" sz="1400" dirty="0" smtClean="0">
                <a:solidFill>
                  <a:schemeClr val="tx1"/>
                </a:solidFill>
                <a:latin typeface="+mn-lt"/>
              </a:endParaRPr>
            </a:p>
            <a:p>
              <a:pPr marL="90488" lvl="2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dirty="0" smtClean="0"/>
            </a:p>
            <a:p>
              <a:pPr marL="90488" lvl="2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 smtClean="0"/>
                <a:t>A </a:t>
              </a:r>
              <a:r>
                <a:rPr lang="pt-BR" sz="2000" b="1" u="sng" dirty="0" smtClean="0"/>
                <a:t>Lei 11.284/2006</a:t>
              </a:r>
              <a:r>
                <a:rPr lang="pt-BR" sz="2000" b="1" dirty="0" smtClean="0"/>
                <a:t> </a:t>
              </a:r>
              <a:r>
                <a:rPr lang="pt-BR" sz="2000" dirty="0" smtClean="0"/>
                <a:t>agregou</a:t>
              </a:r>
              <a:r>
                <a:rPr lang="pt-BR" sz="2000" b="1" dirty="0" smtClean="0"/>
                <a:t> </a:t>
              </a:r>
              <a:r>
                <a:rPr lang="pt-BR" sz="2000" dirty="0" smtClean="0"/>
                <a:t>mais um Cadastro ao SNCR.</a:t>
              </a:r>
            </a:p>
            <a:p>
              <a:pPr marL="90488" lvl="2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dirty="0" smtClean="0"/>
            </a:p>
            <a:p>
              <a:pPr marL="450850" lvl="2" indent="-369888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 smtClean="0"/>
                <a:t>V. </a:t>
              </a:r>
              <a:r>
                <a:rPr lang="pt-BR" sz="2000" dirty="0" smtClean="0">
                  <a:solidFill>
                    <a:schemeClr val="tx1"/>
                  </a:solidFill>
                  <a:latin typeface="+mn-lt"/>
                </a:rPr>
                <a:t>Cadastro </a:t>
              </a:r>
              <a:r>
                <a:rPr lang="pt-BR" sz="2000" dirty="0">
                  <a:solidFill>
                    <a:schemeClr val="tx1"/>
                  </a:solidFill>
                  <a:latin typeface="+mn-lt"/>
                </a:rPr>
                <a:t>Nacional de Florestas Públicas</a:t>
              </a:r>
              <a:r>
                <a:rPr lang="pt-BR" sz="2000" dirty="0" smtClean="0">
                  <a:solidFill>
                    <a:schemeClr val="tx1"/>
                  </a:solidFill>
                  <a:latin typeface="+mn-lt"/>
                </a:rPr>
                <a:t>.</a:t>
              </a:r>
              <a:endParaRPr lang="en-US" sz="200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71437" y="279375"/>
            <a:ext cx="100091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6000" dirty="0" smtClean="0">
                <a:latin typeface="Bernard MT Condensed" pitchFamily="18" charset="0"/>
              </a:rPr>
              <a:t>SNCR</a:t>
            </a:r>
            <a:r>
              <a:rPr lang="pt-BR" sz="5400" dirty="0" smtClean="0">
                <a:latin typeface="Bernard MT Condensed" pitchFamily="18" charset="0"/>
              </a:rPr>
              <a:t> – Estrutura da Base de Dados</a:t>
            </a:r>
            <a:endParaRPr lang="pt-BR" sz="4400" dirty="0">
              <a:latin typeface="Bernard MT Condensed" pitchFamily="18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0" y="1565259"/>
            <a:ext cx="9969534" cy="4714908"/>
            <a:chOff x="0" y="1565259"/>
            <a:chExt cx="9969534" cy="4714908"/>
          </a:xfrm>
        </p:grpSpPr>
        <p:graphicFrame>
          <p:nvGraphicFramePr>
            <p:cNvPr id="9" name="Diagrama 8"/>
            <p:cNvGraphicFramePr/>
            <p:nvPr/>
          </p:nvGraphicFramePr>
          <p:xfrm>
            <a:off x="31786" y="1565259"/>
            <a:ext cx="9937748" cy="47149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23" name="Grupo 22"/>
            <p:cNvGrpSpPr/>
            <p:nvPr/>
          </p:nvGrpSpPr>
          <p:grpSpPr>
            <a:xfrm>
              <a:off x="0" y="1565259"/>
              <a:ext cx="9871514" cy="1357322"/>
              <a:chOff x="0" y="1565259"/>
              <a:chExt cx="9871514" cy="1357322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0" y="1565259"/>
                <a:ext cx="1656144" cy="13573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Picture 4" descr="http://www.incra.gov.br/sites/default/files/styles/large/public/giovani_antonio_capra_-_embrapa.jpg?itok=aAICRGn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1690421" y="1565259"/>
                <a:ext cx="1037293" cy="1357322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http://www.incra.gov.br/sites/default/files/styles/large/public/giovani_antonio_capra_-_embrapa.jpg?itok=aAICRGn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2727714" y="1565259"/>
                <a:ext cx="1037293" cy="1357322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http://www.incra.gov.br/sites/default/files/styles/large/public/giovani_antonio_capra_-_embrapa.jpg?itok=aAICRGn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3727846" y="1565259"/>
                <a:ext cx="1037293" cy="1357322"/>
              </a:xfrm>
              <a:prstGeom prst="rect">
                <a:avLst/>
              </a:prstGeom>
              <a:noFill/>
            </p:spPr>
          </p:pic>
          <p:pic>
            <p:nvPicPr>
              <p:cNvPr id="16" name="Picture 4" descr="http://www.incra.gov.br/sites/default/files/styles/large/public/giovani_antonio_capra_-_embrapa.jpg?itok=aAICRGn8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8799944" y="1565259"/>
                <a:ext cx="1071570" cy="1357322"/>
              </a:xfrm>
              <a:prstGeom prst="rect">
                <a:avLst/>
              </a:prstGeom>
              <a:noFill/>
            </p:spPr>
          </p:pic>
          <p:pic>
            <p:nvPicPr>
              <p:cNvPr id="17" name="Picture 4" descr="http://www.incra.gov.br/sites/default/files/styles/large/public/giovani_antonio_capra_-_embrapa.jpg?itok=aAICRGn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7799812" y="1565259"/>
                <a:ext cx="1037293" cy="1357322"/>
              </a:xfrm>
              <a:prstGeom prst="rect">
                <a:avLst/>
              </a:prstGeom>
              <a:noFill/>
            </p:spPr>
          </p:pic>
          <p:pic>
            <p:nvPicPr>
              <p:cNvPr id="18" name="Picture 4" descr="http://www.incra.gov.br/sites/default/files/styles/large/public/giovani_antonio_capra_-_embrapa.jpg?itok=aAICRGn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6762519" y="1565259"/>
                <a:ext cx="1037293" cy="1357322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http://www.incra.gov.br/sites/default/files/styles/large/public/giovani_antonio_capra_-_embrapa.jpg?itok=aAICRGn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4762255" y="1565259"/>
                <a:ext cx="1037293" cy="1357322"/>
              </a:xfrm>
              <a:prstGeom prst="rect">
                <a:avLst/>
              </a:prstGeom>
              <a:noFill/>
            </p:spPr>
          </p:pic>
          <p:pic>
            <p:nvPicPr>
              <p:cNvPr id="20" name="Picture 4" descr="http://www.incra.gov.br/sites/default/files/styles/large/public/giovani_antonio_capra_-_embrapa.jpg?itok=aAICRGn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5762387" y="1565259"/>
                <a:ext cx="1037293" cy="135732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2528" y="1136631"/>
          <a:ext cx="9715568" cy="486136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72673"/>
                <a:gridCol w="1562243"/>
                <a:gridCol w="1482936"/>
                <a:gridCol w="2362024"/>
                <a:gridCol w="1335692"/>
              </a:tblGrid>
              <a:tr h="1071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CLASSE Nº  MOD. FISCAIS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ÁREA TOTAL (HA)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QT.  IR 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% QT.  IR 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ÁREA TOTAL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% ÁREA TOTAL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/>
                </a:tc>
              </a:tr>
              <a:tr h="704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MINIFÚNDIO (&lt;</a:t>
                      </a:r>
                      <a:r>
                        <a:rPr lang="pt-BR" sz="20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1 MF)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4.042.768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66,0 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57.497.411,89 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</a:tr>
              <a:tr h="77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PEQUENA (1 – 4 MF)</a:t>
                      </a:r>
                      <a:endParaRPr lang="pt-BR" sz="2000" b="1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1.502.429 </a:t>
                      </a:r>
                      <a:endParaRPr lang="pt-BR" sz="2000" b="1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24,5 </a:t>
                      </a:r>
                      <a:endParaRPr lang="pt-BR" sz="2000" b="1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102.051.238,61 </a:t>
                      </a:r>
                      <a:endParaRPr lang="pt-BR" sz="2000" b="1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</a:t>
                      </a:r>
                      <a:endParaRPr lang="pt-BR" sz="2000" b="1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</a:tr>
              <a:tr h="77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MÉDIA (4 – 15 MF)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427.547 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7,0                      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129.715.518,17 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</a:tr>
              <a:tr h="77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GRANDE (&gt;15</a:t>
                      </a:r>
                      <a:r>
                        <a:rPr lang="pt-BR" sz="2000" b="1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MF)</a:t>
                      </a:r>
                      <a:endParaRPr lang="pt-BR" sz="2000" b="1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152.098 </a:t>
                      </a:r>
                      <a:endParaRPr lang="pt-BR" sz="2000" b="1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2,5 </a:t>
                      </a:r>
                      <a:endParaRPr lang="pt-BR" sz="2000" b="1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434.051.573,79 </a:t>
                      </a:r>
                      <a:endParaRPr lang="pt-BR" sz="2000" b="1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</a:t>
                      </a:r>
                      <a:endParaRPr lang="pt-BR" sz="2000" b="1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</a:tr>
              <a:tr h="77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TOTAL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6.124.842 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100,0 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723.315.742,46 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  <a:endParaRPr lang="pt-B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53966" y="279375"/>
            <a:ext cx="47692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tx1"/>
                </a:solidFill>
                <a:latin typeface="Bernard MT Condensed" pitchFamily="18" charset="0"/>
              </a:rPr>
              <a:t>SNCR - Base de Dados</a:t>
            </a:r>
            <a:endParaRPr lang="pt-BR" sz="44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1" y="6065853"/>
            <a:ext cx="1008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MF: Medida Agrária que varia de 5 a 110 hectares. Definida para cada município)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53966" y="279375"/>
            <a:ext cx="47692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tx1"/>
                </a:solidFill>
                <a:latin typeface="Bernard MT Condensed" pitchFamily="18" charset="0"/>
              </a:rPr>
              <a:t>SNCR - Base de Dados</a:t>
            </a:r>
            <a:endParaRPr lang="pt-BR" sz="44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aphicFrame>
        <p:nvGraphicFramePr>
          <p:cNvPr id="12" name="Diagrama 11"/>
          <p:cNvGraphicFramePr/>
          <p:nvPr/>
        </p:nvGraphicFramePr>
        <p:xfrm>
          <a:off x="539718" y="2351077"/>
          <a:ext cx="900118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-1" y="1279507"/>
            <a:ext cx="1008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C00000"/>
                </a:solidFill>
              </a:rPr>
              <a:t>Privados</a:t>
            </a:r>
            <a:endParaRPr lang="pt-BR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53966" y="279375"/>
            <a:ext cx="47692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tx1"/>
                </a:solidFill>
                <a:latin typeface="Bernard MT Condensed" pitchFamily="18" charset="0"/>
              </a:rPr>
              <a:t>SNCR - Base de Dados</a:t>
            </a:r>
            <a:endParaRPr lang="pt-BR" sz="44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611156" y="2136763"/>
          <a:ext cx="892975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-1" y="1136631"/>
            <a:ext cx="1008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Públicos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696000"/>
            <a:ext cx="100800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78"/>
          <p:cNvPicPr/>
          <p:nvPr/>
        </p:nvPicPr>
        <p:blipFill>
          <a:blip r:embed="rId2" cstate="print"/>
          <a:srcRect t="5029" b="20162"/>
          <a:stretch/>
        </p:blipFill>
        <p:spPr>
          <a:xfrm>
            <a:off x="4039560" y="6696000"/>
            <a:ext cx="1898640" cy="82800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3"/>
          <a:srcRect t="9988" b="9988"/>
          <a:stretch/>
        </p:blipFill>
        <p:spPr>
          <a:xfrm>
            <a:off x="8568000" y="6767280"/>
            <a:ext cx="1437840" cy="73476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88000" y="7272000"/>
            <a:ext cx="1625400" cy="28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200">
                <a:solidFill>
                  <a:srgbClr val="996633"/>
                </a:solidFill>
                <a:latin typeface="Trebuchet MS"/>
              </a:rPr>
              <a:t>Brasília, Brasil – 2015</a:t>
            </a:r>
            <a:endParaRPr/>
          </a:p>
        </p:txBody>
      </p:sp>
      <p:pic>
        <p:nvPicPr>
          <p:cNvPr id="82" name="Imagem 81"/>
          <p:cNvPicPr/>
          <p:nvPr/>
        </p:nvPicPr>
        <p:blipFill>
          <a:blip r:embed="rId4"/>
          <a:stretch/>
        </p:blipFill>
        <p:spPr>
          <a:xfrm>
            <a:off x="576000" y="6768000"/>
            <a:ext cx="1080000" cy="5040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0" y="6552000"/>
            <a:ext cx="10080000" cy="14400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0" y="0"/>
            <a:ext cx="10080000" cy="14400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53966" y="279375"/>
            <a:ext cx="47692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tx1"/>
                </a:solidFill>
                <a:latin typeface="Bernard MT Condensed" pitchFamily="18" charset="0"/>
              </a:rPr>
              <a:t>SNCR - Base de Dados</a:t>
            </a:r>
            <a:endParaRPr lang="pt-BR" sz="44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aphicFrame>
        <p:nvGraphicFramePr>
          <p:cNvPr id="11" name="Gráfico 10"/>
          <p:cNvGraphicFramePr/>
          <p:nvPr/>
        </p:nvGraphicFramePr>
        <p:xfrm>
          <a:off x="325404" y="993755"/>
          <a:ext cx="585791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/>
          <p:nvPr/>
        </p:nvGraphicFramePr>
        <p:xfrm>
          <a:off x="4254494" y="1279507"/>
          <a:ext cx="5826131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96842" y="1493821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Quantidade de Imóveis </a:t>
            </a:r>
            <a:endParaRPr lang="pt-BR" sz="28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468940" y="1493821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Área Total (hectare)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619</Words>
  <Application>LibreOffice/4.4.0.3$Windows_x86 LibreOffice_project/de093506bcdc5fafd9023ee680b8c60e3e0645d7</Application>
  <PresentationFormat>Personalizar</PresentationFormat>
  <Paragraphs>184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Evandro Carlos Miranda Cardoso</dc:creator>
  <cp:lastModifiedBy>EMG</cp:lastModifiedBy>
  <cp:revision>254</cp:revision>
  <dcterms:created xsi:type="dcterms:W3CDTF">2015-08-12T18:34:34Z</dcterms:created>
  <dcterms:modified xsi:type="dcterms:W3CDTF">2015-08-25T10:09:16Z</dcterms:modified>
  <dc:language>pt-BR</dc:language>
</cp:coreProperties>
</file>